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08" r:id="rId2"/>
    <p:sldMasterId id="2147483733" r:id="rId3"/>
  </p:sldMasterIdLst>
  <p:notesMasterIdLst>
    <p:notesMasterId r:id="rId32"/>
  </p:notesMasterIdLst>
  <p:handoutMasterIdLst>
    <p:handoutMasterId r:id="rId33"/>
  </p:handoutMasterIdLst>
  <p:sldIdLst>
    <p:sldId id="256" r:id="rId4"/>
    <p:sldId id="352" r:id="rId5"/>
    <p:sldId id="365" r:id="rId6"/>
    <p:sldId id="315" r:id="rId7"/>
    <p:sldId id="301" r:id="rId8"/>
    <p:sldId id="426" r:id="rId9"/>
    <p:sldId id="354" r:id="rId10"/>
    <p:sldId id="336" r:id="rId11"/>
    <p:sldId id="353" r:id="rId12"/>
    <p:sldId id="356" r:id="rId13"/>
    <p:sldId id="358" r:id="rId14"/>
    <p:sldId id="406" r:id="rId15"/>
    <p:sldId id="407" r:id="rId16"/>
    <p:sldId id="408" r:id="rId17"/>
    <p:sldId id="409" r:id="rId18"/>
    <p:sldId id="359" r:id="rId19"/>
    <p:sldId id="427" r:id="rId20"/>
    <p:sldId id="428" r:id="rId21"/>
    <p:sldId id="429" r:id="rId22"/>
    <p:sldId id="430" r:id="rId23"/>
    <p:sldId id="431" r:id="rId24"/>
    <p:sldId id="432" r:id="rId25"/>
    <p:sldId id="433" r:id="rId26"/>
    <p:sldId id="373" r:id="rId27"/>
    <p:sldId id="376" r:id="rId28"/>
    <p:sldId id="410" r:id="rId29"/>
    <p:sldId id="403" r:id="rId30"/>
    <p:sldId id="282" r:id="rId31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O'Reilly" initials="BAO" lastIdx="3" clrIdx="0"/>
  <p:cmAuthor id="1" name="Fiona" initials="F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87A6"/>
    <a:srgbClr val="A38639"/>
    <a:srgbClr val="D2B610"/>
    <a:srgbClr val="B8B418"/>
    <a:srgbClr val="CFCF1B"/>
    <a:srgbClr val="B8A832"/>
    <a:srgbClr val="2D334E"/>
    <a:srgbClr val="1E1E1F"/>
    <a:srgbClr val="40582F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79" autoAdjust="0"/>
    <p:restoredTop sz="93238" autoAdjust="0"/>
  </p:normalViewPr>
  <p:slideViewPr>
    <p:cSldViewPr snapToObjects="1">
      <p:cViewPr varScale="1">
        <p:scale>
          <a:sx n="122" d="100"/>
          <a:sy n="122" d="100"/>
        </p:scale>
        <p:origin x="-116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41" d="100"/>
          <a:sy n="41" d="100"/>
        </p:scale>
        <p:origin x="2482" y="4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C8C08B-C3BF-4750-9B99-158F4E3EBFD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7BF7E1BD-3917-407C-958C-5230639153CC}" type="pres">
      <dgm:prSet presAssocID="{45C8C08B-C3BF-4750-9B99-158F4E3EBFD5}" presName="linearFlow" presStyleCnt="0">
        <dgm:presLayoutVars>
          <dgm:resizeHandles val="exact"/>
        </dgm:presLayoutVars>
      </dgm:prSet>
      <dgm:spPr/>
    </dgm:pt>
  </dgm:ptLst>
  <dgm:cxnLst>
    <dgm:cxn modelId="{3B94E720-F988-2849-8711-2B9D3A1C8269}" type="presOf" srcId="{45C8C08B-C3BF-4750-9B99-158F4E3EBFD5}" destId="{7BF7E1BD-3917-407C-958C-5230639153CC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A49625-6D5D-441D-91E6-884936AD93C5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B1C4F4-DD9E-4954-ADF0-39A63C298E6E}">
      <dgm:prSet phldrT="[Text]"/>
      <dgm:spPr>
        <a:solidFill>
          <a:schemeClr val="accent1">
            <a:lumMod val="75000"/>
            <a:alpha val="67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i="1" cap="small" baseline="0" dirty="0" smtClean="0">
              <a:solidFill>
                <a:schemeClr val="tx1"/>
              </a:solidFill>
              <a:latin typeface="Arial"/>
              <a:cs typeface="Arial"/>
            </a:rPr>
            <a:t>Disaster Life Cycle</a:t>
          </a:r>
          <a:endParaRPr lang="en-US" b="1" i="1" cap="small" baseline="0" dirty="0">
            <a:solidFill>
              <a:schemeClr val="tx1"/>
            </a:solidFill>
            <a:latin typeface="Arial"/>
            <a:cs typeface="Arial"/>
          </a:endParaRPr>
        </a:p>
      </dgm:t>
    </dgm:pt>
    <dgm:pt modelId="{1953C5B4-03FC-49D2-B41D-FCC80F757F29}" type="parTrans" cxnId="{185FA3DA-C6F3-4254-BE72-0E14756DA25B}">
      <dgm:prSet/>
      <dgm:spPr/>
      <dgm:t>
        <a:bodyPr/>
        <a:lstStyle/>
        <a:p>
          <a:endParaRPr lang="en-US"/>
        </a:p>
      </dgm:t>
    </dgm:pt>
    <dgm:pt modelId="{A08267C5-31D7-433C-A522-CB3AB319AE6F}" type="sibTrans" cxnId="{185FA3DA-C6F3-4254-BE72-0E14756DA25B}">
      <dgm:prSet/>
      <dgm:spPr/>
      <dgm:t>
        <a:bodyPr/>
        <a:lstStyle/>
        <a:p>
          <a:endParaRPr lang="en-US"/>
        </a:p>
      </dgm:t>
    </dgm:pt>
    <dgm:pt modelId="{848C61A0-337D-4D97-A0F1-68DC58635D92}">
      <dgm:prSet phldrT="[Text]" custT="1"/>
      <dgm:spPr>
        <a:solidFill>
          <a:schemeClr val="accent1">
            <a:lumMod val="75000"/>
            <a:alpha val="89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baseline="0" dirty="0" smtClean="0">
              <a:solidFill>
                <a:schemeClr val="bg1"/>
              </a:solidFill>
              <a:latin typeface="Arial"/>
              <a:cs typeface="Arial"/>
            </a:rPr>
            <a:t>Resilience, Risk Reduction &amp; Mitigation</a:t>
          </a:r>
          <a:endParaRPr lang="en-US" sz="1800" b="1" baseline="0" dirty="0">
            <a:solidFill>
              <a:schemeClr val="bg1"/>
            </a:solidFill>
            <a:latin typeface="Arial"/>
            <a:cs typeface="Arial"/>
          </a:endParaRPr>
        </a:p>
      </dgm:t>
    </dgm:pt>
    <dgm:pt modelId="{8A379332-E60A-46E3-A437-38730CE897C6}" type="parTrans" cxnId="{CA59B270-45E9-4ABB-AEBD-DC9381723C1C}">
      <dgm:prSet/>
      <dgm:spPr/>
      <dgm:t>
        <a:bodyPr/>
        <a:lstStyle/>
        <a:p>
          <a:endParaRPr lang="en-US"/>
        </a:p>
      </dgm:t>
    </dgm:pt>
    <dgm:pt modelId="{4C943B77-4B18-402F-8017-117F03495889}" type="sibTrans" cxnId="{CA59B270-45E9-4ABB-AEBD-DC9381723C1C}">
      <dgm:prSet/>
      <dgm:spPr>
        <a:solidFill>
          <a:schemeClr val="accent1">
            <a:lumMod val="75000"/>
            <a:alpha val="67000"/>
          </a:schemeClr>
        </a:solidFill>
      </dgm:spPr>
      <dgm:t>
        <a:bodyPr/>
        <a:lstStyle/>
        <a:p>
          <a:endParaRPr lang="en-US"/>
        </a:p>
      </dgm:t>
    </dgm:pt>
    <dgm:pt modelId="{D0A3CC5F-7165-4B95-AA89-5CC0EE9D77A1}">
      <dgm:prSet phldrT="[Text]" custT="1"/>
      <dgm:spPr>
        <a:solidFill>
          <a:schemeClr val="accent1">
            <a:lumMod val="75000"/>
            <a:alpha val="89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baseline="0" dirty="0" smtClean="0">
              <a:solidFill>
                <a:schemeClr val="bg1"/>
              </a:solidFill>
              <a:latin typeface="Arial"/>
              <a:cs typeface="Arial"/>
            </a:rPr>
            <a:t>Reconstruction &amp; Recovery</a:t>
          </a:r>
          <a:endParaRPr lang="en-US" sz="1800" b="1" baseline="0" dirty="0">
            <a:solidFill>
              <a:schemeClr val="bg1"/>
            </a:solidFill>
            <a:latin typeface="Arial"/>
            <a:cs typeface="Arial"/>
          </a:endParaRPr>
        </a:p>
      </dgm:t>
    </dgm:pt>
    <dgm:pt modelId="{E0A185E1-541C-4B2C-B616-41D51E433ACD}" type="parTrans" cxnId="{01E355DA-53B9-4FAA-A43B-80030A312508}">
      <dgm:prSet/>
      <dgm:spPr/>
      <dgm:t>
        <a:bodyPr/>
        <a:lstStyle/>
        <a:p>
          <a:endParaRPr lang="en-US"/>
        </a:p>
      </dgm:t>
    </dgm:pt>
    <dgm:pt modelId="{44D74023-532D-4D8B-A8A7-6A39F248A626}" type="sibTrans" cxnId="{01E355DA-53B9-4FAA-A43B-80030A312508}">
      <dgm:prSet/>
      <dgm:spPr>
        <a:solidFill>
          <a:schemeClr val="accent1">
            <a:lumMod val="75000"/>
            <a:alpha val="67000"/>
          </a:schemeClr>
        </a:solidFill>
      </dgm:spPr>
      <dgm:t>
        <a:bodyPr/>
        <a:lstStyle/>
        <a:p>
          <a:endParaRPr lang="en-US"/>
        </a:p>
      </dgm:t>
    </dgm:pt>
    <dgm:pt modelId="{A933D16E-33C5-42C3-93AC-1ED300D354B8}">
      <dgm:prSet phldrT="[Text]" custT="1"/>
      <dgm:spPr>
        <a:solidFill>
          <a:srgbClr val="990000">
            <a:alpha val="88000"/>
          </a:srgbClr>
        </a:solidFill>
      </dgm:spPr>
      <dgm:t>
        <a:bodyPr/>
        <a:lstStyle/>
        <a:p>
          <a:r>
            <a:rPr lang="en-US" sz="1800" b="1" baseline="0" dirty="0" smtClean="0">
              <a:solidFill>
                <a:schemeClr val="bg1"/>
              </a:solidFill>
              <a:latin typeface="Arial"/>
              <a:cs typeface="Arial"/>
            </a:rPr>
            <a:t>Response &amp; Relief</a:t>
          </a:r>
          <a:endParaRPr lang="en-US" sz="1800" b="1" baseline="0" dirty="0">
            <a:solidFill>
              <a:schemeClr val="bg1"/>
            </a:solidFill>
            <a:latin typeface="Arial"/>
            <a:cs typeface="Arial"/>
          </a:endParaRPr>
        </a:p>
      </dgm:t>
    </dgm:pt>
    <dgm:pt modelId="{20CDC818-8B8E-43AD-B85A-1F76D503A5DB}" type="parTrans" cxnId="{468C6771-04AF-4556-A8A0-7659922B6A94}">
      <dgm:prSet/>
      <dgm:spPr/>
      <dgm:t>
        <a:bodyPr/>
        <a:lstStyle/>
        <a:p>
          <a:endParaRPr lang="en-US"/>
        </a:p>
      </dgm:t>
    </dgm:pt>
    <dgm:pt modelId="{30D8FD7A-CAE5-4740-BBE5-416BCD474585}" type="sibTrans" cxnId="{468C6771-04AF-4556-A8A0-7659922B6A94}">
      <dgm:prSet/>
      <dgm:spPr>
        <a:solidFill>
          <a:schemeClr val="accent1">
            <a:lumMod val="75000"/>
            <a:alpha val="67000"/>
          </a:schemeClr>
        </a:solidFill>
      </dgm:spPr>
      <dgm:t>
        <a:bodyPr/>
        <a:lstStyle/>
        <a:p>
          <a:endParaRPr lang="en-US"/>
        </a:p>
      </dgm:t>
    </dgm:pt>
    <dgm:pt modelId="{018FDB65-855D-4265-967D-1F805493AE18}">
      <dgm:prSet phldrT="[Text]" custT="1"/>
      <dgm:spPr>
        <a:solidFill>
          <a:schemeClr val="accent1">
            <a:lumMod val="75000"/>
            <a:alpha val="89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baseline="0" dirty="0" smtClean="0">
              <a:solidFill>
                <a:schemeClr val="bg1"/>
              </a:solidFill>
              <a:latin typeface="Arial"/>
              <a:cs typeface="Arial"/>
            </a:rPr>
            <a:t>Preparedness</a:t>
          </a:r>
          <a:endParaRPr lang="en-US" sz="1800" b="1" baseline="0" dirty="0">
            <a:solidFill>
              <a:schemeClr val="bg1"/>
            </a:solidFill>
            <a:latin typeface="Arial"/>
            <a:cs typeface="Arial"/>
          </a:endParaRPr>
        </a:p>
      </dgm:t>
    </dgm:pt>
    <dgm:pt modelId="{B1437403-51EE-4756-9C28-5FCB99E4BC20}" type="parTrans" cxnId="{A56C2C32-CF36-4C48-8E59-AE1E621B294C}">
      <dgm:prSet/>
      <dgm:spPr/>
      <dgm:t>
        <a:bodyPr/>
        <a:lstStyle/>
        <a:p>
          <a:endParaRPr lang="en-US"/>
        </a:p>
      </dgm:t>
    </dgm:pt>
    <dgm:pt modelId="{E16E8DB3-F6BD-4866-9CB6-B6DD3F091CDE}" type="sibTrans" cxnId="{A56C2C32-CF36-4C48-8E59-AE1E621B294C}">
      <dgm:prSet/>
      <dgm:spPr>
        <a:solidFill>
          <a:schemeClr val="accent1">
            <a:lumMod val="75000"/>
            <a:alpha val="67000"/>
          </a:schemeClr>
        </a:solidFill>
      </dgm:spPr>
      <dgm:t>
        <a:bodyPr/>
        <a:lstStyle/>
        <a:p>
          <a:endParaRPr lang="en-US"/>
        </a:p>
      </dgm:t>
    </dgm:pt>
    <dgm:pt modelId="{18E91429-4152-4987-A7BC-F80F4D6F2F65}" type="pres">
      <dgm:prSet presAssocID="{D8A49625-6D5D-441D-91E6-884936AD93C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71B940-AD26-44C1-889E-965BCBC927C6}" type="pres">
      <dgm:prSet presAssocID="{8BB1C4F4-DD9E-4954-ADF0-39A63C298E6E}" presName="centerShape" presStyleLbl="node0" presStyleIdx="0" presStyleCnt="1"/>
      <dgm:spPr/>
      <dgm:t>
        <a:bodyPr/>
        <a:lstStyle/>
        <a:p>
          <a:endParaRPr lang="en-US"/>
        </a:p>
      </dgm:t>
    </dgm:pt>
    <dgm:pt modelId="{4C8A98A8-77E1-4AF0-B5D4-999919594415}" type="pres">
      <dgm:prSet presAssocID="{848C61A0-337D-4D97-A0F1-68DC58635D92}" presName="node" presStyleLbl="node1" presStyleIdx="0" presStyleCnt="4" custScaleX="1748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EE099D44-F74F-4722-8E7C-23A598895072}" type="pres">
      <dgm:prSet presAssocID="{848C61A0-337D-4D97-A0F1-68DC58635D92}" presName="dummy" presStyleCnt="0"/>
      <dgm:spPr/>
    </dgm:pt>
    <dgm:pt modelId="{CBA0BD47-639E-4539-9D17-AABDF3540BFB}" type="pres">
      <dgm:prSet presAssocID="{4C943B77-4B18-402F-8017-117F03495889}" presName="sibTrans" presStyleLbl="sibTrans2D1" presStyleIdx="0" presStyleCnt="4"/>
      <dgm:spPr/>
      <dgm:t>
        <a:bodyPr/>
        <a:lstStyle/>
        <a:p>
          <a:endParaRPr lang="en-US"/>
        </a:p>
      </dgm:t>
    </dgm:pt>
    <dgm:pt modelId="{CD02B417-1D2C-4870-AB1D-8D8FF8A72D73}" type="pres">
      <dgm:prSet presAssocID="{D0A3CC5F-7165-4B95-AA89-5CC0EE9D77A1}" presName="node" presStyleLbl="node1" presStyleIdx="1" presStyleCnt="4" custScaleX="171890" custRadScaleRad="11982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A774C021-37B1-493C-989A-9D1395589BE5}" type="pres">
      <dgm:prSet presAssocID="{D0A3CC5F-7165-4B95-AA89-5CC0EE9D77A1}" presName="dummy" presStyleCnt="0"/>
      <dgm:spPr/>
    </dgm:pt>
    <dgm:pt modelId="{DB9784CD-FDC9-4772-A0DB-6A017635CEEF}" type="pres">
      <dgm:prSet presAssocID="{44D74023-532D-4D8B-A8A7-6A39F248A626}" presName="sibTrans" presStyleLbl="sibTrans2D1" presStyleIdx="1" presStyleCnt="4"/>
      <dgm:spPr/>
      <dgm:t>
        <a:bodyPr/>
        <a:lstStyle/>
        <a:p>
          <a:endParaRPr lang="en-US"/>
        </a:p>
      </dgm:t>
    </dgm:pt>
    <dgm:pt modelId="{92F31355-5231-41A4-A2AF-7A9123A05B00}" type="pres">
      <dgm:prSet presAssocID="{A933D16E-33C5-42C3-93AC-1ED300D354B8}" presName="node" presStyleLbl="node1" presStyleIdx="2" presStyleCnt="4" custScaleX="16612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3065917-0B0B-4A6E-AE1C-610963406860}" type="pres">
      <dgm:prSet presAssocID="{A933D16E-33C5-42C3-93AC-1ED300D354B8}" presName="dummy" presStyleCnt="0"/>
      <dgm:spPr/>
    </dgm:pt>
    <dgm:pt modelId="{53EDA9B5-C8B3-4ADB-A899-86196CA746B2}" type="pres">
      <dgm:prSet presAssocID="{30D8FD7A-CAE5-4740-BBE5-416BCD474585}" presName="sibTrans" presStyleLbl="sibTrans2D1" presStyleIdx="2" presStyleCnt="4"/>
      <dgm:spPr/>
      <dgm:t>
        <a:bodyPr/>
        <a:lstStyle/>
        <a:p>
          <a:endParaRPr lang="en-US"/>
        </a:p>
      </dgm:t>
    </dgm:pt>
    <dgm:pt modelId="{4700FF09-823E-4BBA-BE0F-DC138EFB6D4D}" type="pres">
      <dgm:prSet presAssocID="{018FDB65-855D-4265-967D-1F805493AE18}" presName="node" presStyleLbl="node1" presStyleIdx="3" presStyleCnt="4" custScaleX="150397" custRadScaleRad="11982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D72022C-3AFB-4F63-A750-F9E6B5109114}" type="pres">
      <dgm:prSet presAssocID="{018FDB65-855D-4265-967D-1F805493AE18}" presName="dummy" presStyleCnt="0"/>
      <dgm:spPr/>
    </dgm:pt>
    <dgm:pt modelId="{18862162-6AD9-45D3-9DE0-4B93B4EDE6C8}" type="pres">
      <dgm:prSet presAssocID="{E16E8DB3-F6BD-4866-9CB6-B6DD3F091CDE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A56C2C32-CF36-4C48-8E59-AE1E621B294C}" srcId="{8BB1C4F4-DD9E-4954-ADF0-39A63C298E6E}" destId="{018FDB65-855D-4265-967D-1F805493AE18}" srcOrd="3" destOrd="0" parTransId="{B1437403-51EE-4756-9C28-5FCB99E4BC20}" sibTransId="{E16E8DB3-F6BD-4866-9CB6-B6DD3F091CDE}"/>
    <dgm:cxn modelId="{230D97E1-D550-FE43-8B9B-A355AD117C9E}" type="presOf" srcId="{30D8FD7A-CAE5-4740-BBE5-416BCD474585}" destId="{53EDA9B5-C8B3-4ADB-A899-86196CA746B2}" srcOrd="0" destOrd="0" presId="urn:microsoft.com/office/officeart/2005/8/layout/radial6"/>
    <dgm:cxn modelId="{56218C11-9841-4E4A-9C98-EBFADDAC0036}" type="presOf" srcId="{A933D16E-33C5-42C3-93AC-1ED300D354B8}" destId="{92F31355-5231-41A4-A2AF-7A9123A05B00}" srcOrd="0" destOrd="0" presId="urn:microsoft.com/office/officeart/2005/8/layout/radial6"/>
    <dgm:cxn modelId="{EA2340DA-3564-BD4F-B404-FF90D700956D}" type="presOf" srcId="{8BB1C4F4-DD9E-4954-ADF0-39A63C298E6E}" destId="{9671B940-AD26-44C1-889E-965BCBC927C6}" srcOrd="0" destOrd="0" presId="urn:microsoft.com/office/officeart/2005/8/layout/radial6"/>
    <dgm:cxn modelId="{A9983A0D-0C81-6545-B7AA-CEAE84394C65}" type="presOf" srcId="{018FDB65-855D-4265-967D-1F805493AE18}" destId="{4700FF09-823E-4BBA-BE0F-DC138EFB6D4D}" srcOrd="0" destOrd="0" presId="urn:microsoft.com/office/officeart/2005/8/layout/radial6"/>
    <dgm:cxn modelId="{C92D3E58-2CD2-2B43-B685-AB6918454ED9}" type="presOf" srcId="{E16E8DB3-F6BD-4866-9CB6-B6DD3F091CDE}" destId="{18862162-6AD9-45D3-9DE0-4B93B4EDE6C8}" srcOrd="0" destOrd="0" presId="urn:microsoft.com/office/officeart/2005/8/layout/radial6"/>
    <dgm:cxn modelId="{78C6C48B-EFDD-344C-BDEE-36CA0FFE56A1}" type="presOf" srcId="{D8A49625-6D5D-441D-91E6-884936AD93C5}" destId="{18E91429-4152-4987-A7BC-F80F4D6F2F65}" srcOrd="0" destOrd="0" presId="urn:microsoft.com/office/officeart/2005/8/layout/radial6"/>
    <dgm:cxn modelId="{CA59B270-45E9-4ABB-AEBD-DC9381723C1C}" srcId="{8BB1C4F4-DD9E-4954-ADF0-39A63C298E6E}" destId="{848C61A0-337D-4D97-A0F1-68DC58635D92}" srcOrd="0" destOrd="0" parTransId="{8A379332-E60A-46E3-A437-38730CE897C6}" sibTransId="{4C943B77-4B18-402F-8017-117F03495889}"/>
    <dgm:cxn modelId="{724A5002-BAB9-F148-A972-5089673DFFB2}" type="presOf" srcId="{848C61A0-337D-4D97-A0F1-68DC58635D92}" destId="{4C8A98A8-77E1-4AF0-B5D4-999919594415}" srcOrd="0" destOrd="0" presId="urn:microsoft.com/office/officeart/2005/8/layout/radial6"/>
    <dgm:cxn modelId="{185FA3DA-C6F3-4254-BE72-0E14756DA25B}" srcId="{D8A49625-6D5D-441D-91E6-884936AD93C5}" destId="{8BB1C4F4-DD9E-4954-ADF0-39A63C298E6E}" srcOrd="0" destOrd="0" parTransId="{1953C5B4-03FC-49D2-B41D-FCC80F757F29}" sibTransId="{A08267C5-31D7-433C-A522-CB3AB319AE6F}"/>
    <dgm:cxn modelId="{468C6771-04AF-4556-A8A0-7659922B6A94}" srcId="{8BB1C4F4-DD9E-4954-ADF0-39A63C298E6E}" destId="{A933D16E-33C5-42C3-93AC-1ED300D354B8}" srcOrd="2" destOrd="0" parTransId="{20CDC818-8B8E-43AD-B85A-1F76D503A5DB}" sibTransId="{30D8FD7A-CAE5-4740-BBE5-416BCD474585}"/>
    <dgm:cxn modelId="{01E355DA-53B9-4FAA-A43B-80030A312508}" srcId="{8BB1C4F4-DD9E-4954-ADF0-39A63C298E6E}" destId="{D0A3CC5F-7165-4B95-AA89-5CC0EE9D77A1}" srcOrd="1" destOrd="0" parTransId="{E0A185E1-541C-4B2C-B616-41D51E433ACD}" sibTransId="{44D74023-532D-4D8B-A8A7-6A39F248A626}"/>
    <dgm:cxn modelId="{1452CF2C-7C9F-4641-9EA6-6F079E400586}" type="presOf" srcId="{D0A3CC5F-7165-4B95-AA89-5CC0EE9D77A1}" destId="{CD02B417-1D2C-4870-AB1D-8D8FF8A72D73}" srcOrd="0" destOrd="0" presId="urn:microsoft.com/office/officeart/2005/8/layout/radial6"/>
    <dgm:cxn modelId="{B35012CB-3179-1946-BD4E-B13DB7CC5A3D}" type="presOf" srcId="{4C943B77-4B18-402F-8017-117F03495889}" destId="{CBA0BD47-639E-4539-9D17-AABDF3540BFB}" srcOrd="0" destOrd="0" presId="urn:microsoft.com/office/officeart/2005/8/layout/radial6"/>
    <dgm:cxn modelId="{1E8847FE-647B-CE40-80B7-E5AF213794A0}" type="presOf" srcId="{44D74023-532D-4D8B-A8A7-6A39F248A626}" destId="{DB9784CD-FDC9-4772-A0DB-6A017635CEEF}" srcOrd="0" destOrd="0" presId="urn:microsoft.com/office/officeart/2005/8/layout/radial6"/>
    <dgm:cxn modelId="{0C890871-EB76-0942-AB32-B517581972F1}" type="presParOf" srcId="{18E91429-4152-4987-A7BC-F80F4D6F2F65}" destId="{9671B940-AD26-44C1-889E-965BCBC927C6}" srcOrd="0" destOrd="0" presId="urn:microsoft.com/office/officeart/2005/8/layout/radial6"/>
    <dgm:cxn modelId="{DBDBBB30-BCC8-4A41-B78E-14A9BBDB28ED}" type="presParOf" srcId="{18E91429-4152-4987-A7BC-F80F4D6F2F65}" destId="{4C8A98A8-77E1-4AF0-B5D4-999919594415}" srcOrd="1" destOrd="0" presId="urn:microsoft.com/office/officeart/2005/8/layout/radial6"/>
    <dgm:cxn modelId="{C21FF484-936F-A04B-BC09-1A268D48BEB1}" type="presParOf" srcId="{18E91429-4152-4987-A7BC-F80F4D6F2F65}" destId="{EE099D44-F74F-4722-8E7C-23A598895072}" srcOrd="2" destOrd="0" presId="urn:microsoft.com/office/officeart/2005/8/layout/radial6"/>
    <dgm:cxn modelId="{6B999CA9-43DB-C742-8AB9-EF4775C51D1C}" type="presParOf" srcId="{18E91429-4152-4987-A7BC-F80F4D6F2F65}" destId="{CBA0BD47-639E-4539-9D17-AABDF3540BFB}" srcOrd="3" destOrd="0" presId="urn:microsoft.com/office/officeart/2005/8/layout/radial6"/>
    <dgm:cxn modelId="{2765C5FB-931E-0A46-BE58-835B849E47E9}" type="presParOf" srcId="{18E91429-4152-4987-A7BC-F80F4D6F2F65}" destId="{CD02B417-1D2C-4870-AB1D-8D8FF8A72D73}" srcOrd="4" destOrd="0" presId="urn:microsoft.com/office/officeart/2005/8/layout/radial6"/>
    <dgm:cxn modelId="{7647A5D6-FDD8-DF4D-8B8D-74BC31E5E439}" type="presParOf" srcId="{18E91429-4152-4987-A7BC-F80F4D6F2F65}" destId="{A774C021-37B1-493C-989A-9D1395589BE5}" srcOrd="5" destOrd="0" presId="urn:microsoft.com/office/officeart/2005/8/layout/radial6"/>
    <dgm:cxn modelId="{56B07752-4263-CE46-8FCF-9F0F50406AC6}" type="presParOf" srcId="{18E91429-4152-4987-A7BC-F80F4D6F2F65}" destId="{DB9784CD-FDC9-4772-A0DB-6A017635CEEF}" srcOrd="6" destOrd="0" presId="urn:microsoft.com/office/officeart/2005/8/layout/radial6"/>
    <dgm:cxn modelId="{7E6BDCE5-CFDE-C24B-8CCA-ED51B36DF2F8}" type="presParOf" srcId="{18E91429-4152-4987-A7BC-F80F4D6F2F65}" destId="{92F31355-5231-41A4-A2AF-7A9123A05B00}" srcOrd="7" destOrd="0" presId="urn:microsoft.com/office/officeart/2005/8/layout/radial6"/>
    <dgm:cxn modelId="{13810659-35BE-7A43-8C14-5681FB630704}" type="presParOf" srcId="{18E91429-4152-4987-A7BC-F80F4D6F2F65}" destId="{03065917-0B0B-4A6E-AE1C-610963406860}" srcOrd="8" destOrd="0" presId="urn:microsoft.com/office/officeart/2005/8/layout/radial6"/>
    <dgm:cxn modelId="{AE19281C-95B1-364E-A7E7-16D6B131AE0E}" type="presParOf" srcId="{18E91429-4152-4987-A7BC-F80F4D6F2F65}" destId="{53EDA9B5-C8B3-4ADB-A899-86196CA746B2}" srcOrd="9" destOrd="0" presId="urn:microsoft.com/office/officeart/2005/8/layout/radial6"/>
    <dgm:cxn modelId="{5F42B10E-4781-5B48-B36C-25169748EDDD}" type="presParOf" srcId="{18E91429-4152-4987-A7BC-F80F4D6F2F65}" destId="{4700FF09-823E-4BBA-BE0F-DC138EFB6D4D}" srcOrd="10" destOrd="0" presId="urn:microsoft.com/office/officeart/2005/8/layout/radial6"/>
    <dgm:cxn modelId="{C591BECC-D9C6-EE4B-AC5F-62696DDF2DBF}" type="presParOf" srcId="{18E91429-4152-4987-A7BC-F80F4D6F2F65}" destId="{BD72022C-3AFB-4F63-A750-F9E6B5109114}" srcOrd="11" destOrd="0" presId="urn:microsoft.com/office/officeart/2005/8/layout/radial6"/>
    <dgm:cxn modelId="{FA5E1E6E-4CCF-FC43-BFEE-9523E2034869}" type="presParOf" srcId="{18E91429-4152-4987-A7BC-F80F4D6F2F65}" destId="{18862162-6AD9-45D3-9DE0-4B93B4EDE6C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C8C08B-C3BF-4750-9B99-158F4E3EBFD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1F10AF5-43F6-48DA-B447-4F4428238122}">
      <dgm:prSet phldrT="[Text]"/>
      <dgm:spPr>
        <a:solidFill>
          <a:schemeClr val="tx2">
            <a:alpha val="88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i="1" dirty="0" smtClean="0">
              <a:latin typeface="Arial"/>
              <a:cs typeface="Arial"/>
            </a:rPr>
            <a:t>Strategic</a:t>
          </a:r>
          <a:endParaRPr lang="en-US" b="1" i="1" dirty="0">
            <a:latin typeface="Arial"/>
            <a:cs typeface="Arial"/>
          </a:endParaRPr>
        </a:p>
      </dgm:t>
    </dgm:pt>
    <dgm:pt modelId="{D374D2F5-5C62-43D7-9C9C-3415A2CBCEEB}" type="parTrans" cxnId="{29456408-5C2E-4463-8C60-0CD9D71F353A}">
      <dgm:prSet/>
      <dgm:spPr/>
      <dgm:t>
        <a:bodyPr/>
        <a:lstStyle/>
        <a:p>
          <a:endParaRPr lang="en-US"/>
        </a:p>
      </dgm:t>
    </dgm:pt>
    <dgm:pt modelId="{737AE7BD-90BB-4751-A6E9-44D20C0CF418}" type="sibTrans" cxnId="{29456408-5C2E-4463-8C60-0CD9D71F353A}">
      <dgm:prSet/>
      <dgm:spPr>
        <a:gradFill rotWithShape="0">
          <a:gsLst>
            <a:gs pos="0">
              <a:schemeClr val="tx2"/>
            </a:gs>
            <a:gs pos="7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endParaRPr lang="en-US"/>
        </a:p>
      </dgm:t>
    </dgm:pt>
    <dgm:pt modelId="{569ACF9F-4530-4BED-950A-B3171A78C321}">
      <dgm:prSet phldrT="[Text]"/>
      <dgm:spPr>
        <a:solidFill>
          <a:srgbClr val="990000">
            <a:alpha val="88000"/>
          </a:srgbClr>
        </a:solidFill>
      </dgm:spPr>
      <dgm:t>
        <a:bodyPr/>
        <a:lstStyle/>
        <a:p>
          <a:r>
            <a:rPr lang="en-US" i="1" dirty="0" smtClean="0">
              <a:latin typeface="Arial"/>
              <a:cs typeface="Arial"/>
            </a:rPr>
            <a:t>Reactive</a:t>
          </a:r>
          <a:endParaRPr lang="en-US" i="1" dirty="0">
            <a:latin typeface="Arial"/>
            <a:cs typeface="Arial"/>
          </a:endParaRPr>
        </a:p>
      </dgm:t>
    </dgm:pt>
    <dgm:pt modelId="{63A5B83D-7553-46FB-96F7-A57342730CB6}" type="sibTrans" cxnId="{A8ABCB02-C673-4D85-B991-849A8973CB7A}">
      <dgm:prSet/>
      <dgm:spPr/>
      <dgm:t>
        <a:bodyPr/>
        <a:lstStyle/>
        <a:p>
          <a:endParaRPr lang="en-US"/>
        </a:p>
      </dgm:t>
    </dgm:pt>
    <dgm:pt modelId="{0C43C52F-9E23-44DB-A17A-89B443D569BD}" type="parTrans" cxnId="{A8ABCB02-C673-4D85-B991-849A8973CB7A}">
      <dgm:prSet/>
      <dgm:spPr/>
      <dgm:t>
        <a:bodyPr/>
        <a:lstStyle/>
        <a:p>
          <a:endParaRPr lang="en-US"/>
        </a:p>
      </dgm:t>
    </dgm:pt>
    <dgm:pt modelId="{7BF7E1BD-3917-407C-958C-5230639153CC}" type="pres">
      <dgm:prSet presAssocID="{45C8C08B-C3BF-4750-9B99-158F4E3EBFD5}" presName="linearFlow" presStyleCnt="0">
        <dgm:presLayoutVars>
          <dgm:resizeHandles val="exact"/>
        </dgm:presLayoutVars>
      </dgm:prSet>
      <dgm:spPr/>
    </dgm:pt>
    <dgm:pt modelId="{880E0C2E-1388-46B4-8952-4898A10C7189}" type="pres">
      <dgm:prSet presAssocID="{F1F10AF5-43F6-48DA-B447-4F4428238122}" presName="node" presStyleLbl="node1" presStyleIdx="0" presStyleCnt="2" custScaleX="29073" custScaleY="14729" custLinFactNeighborY="-37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12464C-F57A-45F6-A30F-35E5963285F2}" type="pres">
      <dgm:prSet presAssocID="{737AE7BD-90BB-4751-A6E9-44D20C0CF418}" presName="sibTrans" presStyleLbl="sibTrans2D1" presStyleIdx="0" presStyleCnt="1" custAng="10800000" custScaleX="109376" custScaleY="34768"/>
      <dgm:spPr/>
      <dgm:t>
        <a:bodyPr/>
        <a:lstStyle/>
        <a:p>
          <a:endParaRPr lang="en-US"/>
        </a:p>
      </dgm:t>
    </dgm:pt>
    <dgm:pt modelId="{B3276328-779E-4400-87F9-5ECF026F31E8}" type="pres">
      <dgm:prSet presAssocID="{737AE7BD-90BB-4751-A6E9-44D20C0CF418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FC58203D-168E-4270-8463-AE16B5F3B0B3}" type="pres">
      <dgm:prSet presAssocID="{569ACF9F-4530-4BED-950A-B3171A78C321}" presName="node" presStyleLbl="node1" presStyleIdx="1" presStyleCnt="2" custAng="0" custScaleX="29073" custScaleY="19415" custLinFactNeighborY="6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42CC13-9E33-944A-80E5-51257693FBC4}" type="presOf" srcId="{F1F10AF5-43F6-48DA-B447-4F4428238122}" destId="{880E0C2E-1388-46B4-8952-4898A10C7189}" srcOrd="0" destOrd="0" presId="urn:microsoft.com/office/officeart/2005/8/layout/process2"/>
    <dgm:cxn modelId="{413B97E4-9207-054F-9EA4-C009D0031A1A}" type="presOf" srcId="{569ACF9F-4530-4BED-950A-B3171A78C321}" destId="{FC58203D-168E-4270-8463-AE16B5F3B0B3}" srcOrd="0" destOrd="0" presId="urn:microsoft.com/office/officeart/2005/8/layout/process2"/>
    <dgm:cxn modelId="{25E55FA9-BAE6-A249-A3BC-D3263E40D6C4}" type="presOf" srcId="{737AE7BD-90BB-4751-A6E9-44D20C0CF418}" destId="{B3276328-779E-4400-87F9-5ECF026F31E8}" srcOrd="1" destOrd="0" presId="urn:microsoft.com/office/officeart/2005/8/layout/process2"/>
    <dgm:cxn modelId="{A8ABCB02-C673-4D85-B991-849A8973CB7A}" srcId="{45C8C08B-C3BF-4750-9B99-158F4E3EBFD5}" destId="{569ACF9F-4530-4BED-950A-B3171A78C321}" srcOrd="1" destOrd="0" parTransId="{0C43C52F-9E23-44DB-A17A-89B443D569BD}" sibTransId="{63A5B83D-7553-46FB-96F7-A57342730CB6}"/>
    <dgm:cxn modelId="{9CD84729-E5B4-6041-98CC-5283203B4DF4}" type="presOf" srcId="{737AE7BD-90BB-4751-A6E9-44D20C0CF418}" destId="{4212464C-F57A-45F6-A30F-35E5963285F2}" srcOrd="0" destOrd="0" presId="urn:microsoft.com/office/officeart/2005/8/layout/process2"/>
    <dgm:cxn modelId="{EC7C5CD8-532C-4749-A578-30CF46BBDC0C}" type="presOf" srcId="{45C8C08B-C3BF-4750-9B99-158F4E3EBFD5}" destId="{7BF7E1BD-3917-407C-958C-5230639153CC}" srcOrd="0" destOrd="0" presId="urn:microsoft.com/office/officeart/2005/8/layout/process2"/>
    <dgm:cxn modelId="{29456408-5C2E-4463-8C60-0CD9D71F353A}" srcId="{45C8C08B-C3BF-4750-9B99-158F4E3EBFD5}" destId="{F1F10AF5-43F6-48DA-B447-4F4428238122}" srcOrd="0" destOrd="0" parTransId="{D374D2F5-5C62-43D7-9C9C-3415A2CBCEEB}" sibTransId="{737AE7BD-90BB-4751-A6E9-44D20C0CF418}"/>
    <dgm:cxn modelId="{F043AD78-760C-5B4A-840A-089DC087E710}" type="presParOf" srcId="{7BF7E1BD-3917-407C-958C-5230639153CC}" destId="{880E0C2E-1388-46B4-8952-4898A10C7189}" srcOrd="0" destOrd="0" presId="urn:microsoft.com/office/officeart/2005/8/layout/process2"/>
    <dgm:cxn modelId="{45D6855F-295E-204B-8B81-DCB87BF2E740}" type="presParOf" srcId="{7BF7E1BD-3917-407C-958C-5230639153CC}" destId="{4212464C-F57A-45F6-A30F-35E5963285F2}" srcOrd="1" destOrd="0" presId="urn:microsoft.com/office/officeart/2005/8/layout/process2"/>
    <dgm:cxn modelId="{C7864C67-BC65-B748-94DF-93D5CAD944B1}" type="presParOf" srcId="{4212464C-F57A-45F6-A30F-35E5963285F2}" destId="{B3276328-779E-4400-87F9-5ECF026F31E8}" srcOrd="0" destOrd="0" presId="urn:microsoft.com/office/officeart/2005/8/layout/process2"/>
    <dgm:cxn modelId="{D275FCD1-8FEE-3A4A-998B-E334791C1061}" type="presParOf" srcId="{7BF7E1BD-3917-407C-958C-5230639153CC}" destId="{FC58203D-168E-4270-8463-AE16B5F3B0B3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62162-6AD9-45D3-9DE0-4B93B4EDE6C8}">
      <dsp:nvSpPr>
        <dsp:cNvPr id="0" name=""/>
        <dsp:cNvSpPr/>
      </dsp:nvSpPr>
      <dsp:spPr>
        <a:xfrm>
          <a:off x="1230467" y="493194"/>
          <a:ext cx="3517286" cy="3517286"/>
        </a:xfrm>
        <a:prstGeom prst="blockArc">
          <a:avLst>
            <a:gd name="adj1" fmla="val 10731631"/>
            <a:gd name="adj2" fmla="val 16886737"/>
            <a:gd name="adj3" fmla="val 4641"/>
          </a:avLst>
        </a:prstGeom>
        <a:solidFill>
          <a:schemeClr val="accent1">
            <a:lumMod val="75000"/>
            <a:alpha val="67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DA9B5-C8B3-4ADB-A899-86196CA746B2}">
      <dsp:nvSpPr>
        <dsp:cNvPr id="0" name=""/>
        <dsp:cNvSpPr/>
      </dsp:nvSpPr>
      <dsp:spPr>
        <a:xfrm>
          <a:off x="1230467" y="561518"/>
          <a:ext cx="3517286" cy="3517286"/>
        </a:xfrm>
        <a:prstGeom prst="blockArc">
          <a:avLst>
            <a:gd name="adj1" fmla="val 4713263"/>
            <a:gd name="adj2" fmla="val 10868369"/>
            <a:gd name="adj3" fmla="val 4641"/>
          </a:avLst>
        </a:prstGeom>
        <a:solidFill>
          <a:schemeClr val="accent1">
            <a:lumMod val="75000"/>
            <a:alpha val="67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784CD-FDC9-4772-A0DB-6A017635CEEF}">
      <dsp:nvSpPr>
        <dsp:cNvPr id="0" name=""/>
        <dsp:cNvSpPr/>
      </dsp:nvSpPr>
      <dsp:spPr>
        <a:xfrm>
          <a:off x="1912234" y="561518"/>
          <a:ext cx="3517286" cy="3517286"/>
        </a:xfrm>
        <a:prstGeom prst="blockArc">
          <a:avLst>
            <a:gd name="adj1" fmla="val 21531631"/>
            <a:gd name="adj2" fmla="val 6086737"/>
            <a:gd name="adj3" fmla="val 4641"/>
          </a:avLst>
        </a:prstGeom>
        <a:solidFill>
          <a:schemeClr val="accent1">
            <a:lumMod val="75000"/>
            <a:alpha val="67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0BD47-639E-4539-9D17-AABDF3540BFB}">
      <dsp:nvSpPr>
        <dsp:cNvPr id="0" name=""/>
        <dsp:cNvSpPr/>
      </dsp:nvSpPr>
      <dsp:spPr>
        <a:xfrm>
          <a:off x="1912234" y="493194"/>
          <a:ext cx="3517286" cy="3517286"/>
        </a:xfrm>
        <a:prstGeom prst="blockArc">
          <a:avLst>
            <a:gd name="adj1" fmla="val 15513263"/>
            <a:gd name="adj2" fmla="val 68369"/>
            <a:gd name="adj3" fmla="val 4641"/>
          </a:avLst>
        </a:prstGeom>
        <a:solidFill>
          <a:schemeClr val="accent1">
            <a:lumMod val="75000"/>
            <a:alpha val="67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71B940-AD26-44C1-889E-965BCBC927C6}">
      <dsp:nvSpPr>
        <dsp:cNvPr id="0" name=""/>
        <dsp:cNvSpPr/>
      </dsp:nvSpPr>
      <dsp:spPr>
        <a:xfrm>
          <a:off x="2520350" y="1476356"/>
          <a:ext cx="1619287" cy="1619287"/>
        </a:xfrm>
        <a:prstGeom prst="ellipse">
          <a:avLst/>
        </a:prstGeom>
        <a:solidFill>
          <a:schemeClr val="accent1">
            <a:lumMod val="75000"/>
            <a:alpha val="67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cap="small" baseline="0" dirty="0" smtClean="0">
              <a:solidFill>
                <a:schemeClr val="tx1"/>
              </a:solidFill>
              <a:latin typeface="Arial"/>
              <a:cs typeface="Arial"/>
            </a:rPr>
            <a:t>Disaster Life Cycle</a:t>
          </a:r>
          <a:endParaRPr lang="en-US" sz="2000" b="1" i="1" kern="1200" cap="small" baseline="0" dirty="0">
            <a:solidFill>
              <a:schemeClr val="tx1"/>
            </a:solidFill>
            <a:latin typeface="Arial"/>
            <a:cs typeface="Arial"/>
          </a:endParaRPr>
        </a:p>
      </dsp:txBody>
      <dsp:txXfrm>
        <a:off x="2757489" y="1713495"/>
        <a:ext cx="1145009" cy="1145009"/>
      </dsp:txXfrm>
    </dsp:sp>
    <dsp:sp modelId="{4C8A98A8-77E1-4AF0-B5D4-999919594415}">
      <dsp:nvSpPr>
        <dsp:cNvPr id="0" name=""/>
        <dsp:cNvSpPr/>
      </dsp:nvSpPr>
      <dsp:spPr>
        <a:xfrm>
          <a:off x="2338753" y="1412"/>
          <a:ext cx="1982481" cy="1133501"/>
        </a:xfrm>
        <a:prstGeom prst="roundRect">
          <a:avLst/>
        </a:prstGeom>
        <a:solidFill>
          <a:schemeClr val="accent1">
            <a:lumMod val="75000"/>
            <a:alpha val="89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baseline="0" dirty="0" smtClean="0">
              <a:solidFill>
                <a:schemeClr val="bg1"/>
              </a:solidFill>
              <a:latin typeface="Arial"/>
              <a:cs typeface="Arial"/>
            </a:rPr>
            <a:t>Resilience, Risk Reduction &amp; Mitigation</a:t>
          </a:r>
          <a:endParaRPr lang="en-US" sz="1800" b="1" kern="1200" baseline="0" dirty="0">
            <a:solidFill>
              <a:schemeClr val="bg1"/>
            </a:solidFill>
            <a:latin typeface="Arial"/>
            <a:cs typeface="Arial"/>
          </a:endParaRPr>
        </a:p>
      </dsp:txBody>
      <dsp:txXfrm>
        <a:off x="2394086" y="56745"/>
        <a:ext cx="1871815" cy="1022835"/>
      </dsp:txXfrm>
    </dsp:sp>
    <dsp:sp modelId="{CD02B417-1D2C-4870-AB1D-8D8FF8A72D73}">
      <dsp:nvSpPr>
        <dsp:cNvPr id="0" name=""/>
        <dsp:cNvSpPr/>
      </dsp:nvSpPr>
      <dsp:spPr>
        <a:xfrm>
          <a:off x="4414188" y="1719249"/>
          <a:ext cx="1948374" cy="1133501"/>
        </a:xfrm>
        <a:prstGeom prst="roundRect">
          <a:avLst/>
        </a:prstGeom>
        <a:solidFill>
          <a:schemeClr val="accent1">
            <a:lumMod val="75000"/>
            <a:alpha val="89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baseline="0" dirty="0" smtClean="0">
              <a:solidFill>
                <a:schemeClr val="bg1"/>
              </a:solidFill>
              <a:latin typeface="Arial"/>
              <a:cs typeface="Arial"/>
            </a:rPr>
            <a:t>Reconstruction &amp; Recovery</a:t>
          </a:r>
          <a:endParaRPr lang="en-US" sz="1800" b="1" kern="1200" baseline="0" dirty="0">
            <a:solidFill>
              <a:schemeClr val="bg1"/>
            </a:solidFill>
            <a:latin typeface="Arial"/>
            <a:cs typeface="Arial"/>
          </a:endParaRPr>
        </a:p>
      </dsp:txBody>
      <dsp:txXfrm>
        <a:off x="4469521" y="1774582"/>
        <a:ext cx="1837708" cy="1022835"/>
      </dsp:txXfrm>
    </dsp:sp>
    <dsp:sp modelId="{92F31355-5231-41A4-A2AF-7A9123A05B00}">
      <dsp:nvSpPr>
        <dsp:cNvPr id="0" name=""/>
        <dsp:cNvSpPr/>
      </dsp:nvSpPr>
      <dsp:spPr>
        <a:xfrm>
          <a:off x="2388462" y="3437086"/>
          <a:ext cx="1883062" cy="1133501"/>
        </a:xfrm>
        <a:prstGeom prst="roundRect">
          <a:avLst/>
        </a:prstGeom>
        <a:solidFill>
          <a:srgbClr val="990000">
            <a:alpha val="88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baseline="0" dirty="0" smtClean="0">
              <a:solidFill>
                <a:schemeClr val="bg1"/>
              </a:solidFill>
              <a:latin typeface="Arial"/>
              <a:cs typeface="Arial"/>
            </a:rPr>
            <a:t>Response &amp; Relief</a:t>
          </a:r>
          <a:endParaRPr lang="en-US" sz="1800" b="1" kern="1200" baseline="0" dirty="0">
            <a:solidFill>
              <a:schemeClr val="bg1"/>
            </a:solidFill>
            <a:latin typeface="Arial"/>
            <a:cs typeface="Arial"/>
          </a:endParaRPr>
        </a:p>
      </dsp:txBody>
      <dsp:txXfrm>
        <a:off x="2443795" y="3492419"/>
        <a:ext cx="1772396" cy="1022835"/>
      </dsp:txXfrm>
    </dsp:sp>
    <dsp:sp modelId="{4700FF09-823E-4BBA-BE0F-DC138EFB6D4D}">
      <dsp:nvSpPr>
        <dsp:cNvPr id="0" name=""/>
        <dsp:cNvSpPr/>
      </dsp:nvSpPr>
      <dsp:spPr>
        <a:xfrm>
          <a:off x="419236" y="1719249"/>
          <a:ext cx="1704751" cy="1133501"/>
        </a:xfrm>
        <a:prstGeom prst="roundRect">
          <a:avLst/>
        </a:prstGeom>
        <a:solidFill>
          <a:schemeClr val="accent1">
            <a:lumMod val="75000"/>
            <a:alpha val="89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baseline="0" dirty="0" smtClean="0">
              <a:solidFill>
                <a:schemeClr val="bg1"/>
              </a:solidFill>
              <a:latin typeface="Arial"/>
              <a:cs typeface="Arial"/>
            </a:rPr>
            <a:t>Preparedness</a:t>
          </a:r>
          <a:endParaRPr lang="en-US" sz="1800" b="1" kern="1200" baseline="0" dirty="0">
            <a:solidFill>
              <a:schemeClr val="bg1"/>
            </a:solidFill>
            <a:latin typeface="Arial"/>
            <a:cs typeface="Arial"/>
          </a:endParaRPr>
        </a:p>
      </dsp:txBody>
      <dsp:txXfrm>
        <a:off x="474569" y="1774582"/>
        <a:ext cx="1594085" cy="10228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E0C2E-1388-46B4-8952-4898A10C7189}">
      <dsp:nvSpPr>
        <dsp:cNvPr id="0" name=""/>
        <dsp:cNvSpPr/>
      </dsp:nvSpPr>
      <dsp:spPr>
        <a:xfrm>
          <a:off x="0" y="108030"/>
          <a:ext cx="1922417" cy="605334"/>
        </a:xfrm>
        <a:prstGeom prst="roundRect">
          <a:avLst>
            <a:gd name="adj" fmla="val 10000"/>
          </a:avLst>
        </a:prstGeom>
        <a:solidFill>
          <a:schemeClr val="tx2">
            <a:alpha val="88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1" kern="1200" dirty="0" smtClean="0">
              <a:latin typeface="Arial"/>
              <a:cs typeface="Arial"/>
            </a:rPr>
            <a:t>Strategic</a:t>
          </a:r>
          <a:endParaRPr lang="en-US" sz="2300" b="1" i="1" kern="1200" dirty="0">
            <a:latin typeface="Arial"/>
            <a:cs typeface="Arial"/>
          </a:endParaRPr>
        </a:p>
      </dsp:txBody>
      <dsp:txXfrm>
        <a:off x="17730" y="125760"/>
        <a:ext cx="1886957" cy="569874"/>
      </dsp:txXfrm>
    </dsp:sp>
    <dsp:sp modelId="{4212464C-F57A-45F6-A30F-35E5963285F2}">
      <dsp:nvSpPr>
        <dsp:cNvPr id="0" name=""/>
        <dsp:cNvSpPr/>
      </dsp:nvSpPr>
      <dsp:spPr>
        <a:xfrm rot="16200000">
          <a:off x="-107901" y="1695147"/>
          <a:ext cx="2138220" cy="6430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tx2"/>
            </a:gs>
            <a:gs pos="7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-5400000">
        <a:off x="768307" y="1140441"/>
        <a:ext cx="385803" cy="1945319"/>
      </dsp:txXfrm>
    </dsp:sp>
    <dsp:sp modelId="{FC58203D-168E-4270-8463-AE16B5F3B0B3}">
      <dsp:nvSpPr>
        <dsp:cNvPr id="0" name=""/>
        <dsp:cNvSpPr/>
      </dsp:nvSpPr>
      <dsp:spPr>
        <a:xfrm>
          <a:off x="0" y="3319934"/>
          <a:ext cx="1922417" cy="797920"/>
        </a:xfrm>
        <a:prstGeom prst="roundRect">
          <a:avLst>
            <a:gd name="adj" fmla="val 10000"/>
          </a:avLst>
        </a:prstGeom>
        <a:solidFill>
          <a:srgbClr val="990000">
            <a:alpha val="88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i="1" kern="1200" dirty="0" smtClean="0">
              <a:latin typeface="Arial"/>
              <a:cs typeface="Arial"/>
            </a:rPr>
            <a:t>Reactive</a:t>
          </a:r>
          <a:endParaRPr lang="en-US" sz="2300" i="1" kern="1200" dirty="0">
            <a:latin typeface="Arial"/>
            <a:cs typeface="Arial"/>
          </a:endParaRPr>
        </a:p>
      </dsp:txBody>
      <dsp:txXfrm>
        <a:off x="23370" y="3343304"/>
        <a:ext cx="1875677" cy="751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15DD4BB1-8167-442C-9C01-7D26E3EB9035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97A61238-D7ED-4FCA-8CF4-D6A195C945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213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CEB2434-CE8D-4022-A266-B5FAC4E6DA35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F6FC692B-5605-4D82-8DF1-F351C459BD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1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487A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868362"/>
          </a:xfrm>
        </p:spPr>
        <p:txBody>
          <a:bodyPr/>
          <a:lstStyle>
            <a:lvl1pPr algn="l"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Header--Calibri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3487A6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rgbClr val="A38639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marL="0" indent="0">
              <a:buFont typeface="Arial"/>
              <a:buNone/>
            </a:pPr>
            <a:endParaRPr lang="en-US" sz="2000" dirty="0">
              <a:solidFill>
                <a:srgbClr val="A3863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25"/>
          <a:stretch/>
        </p:blipFill>
        <p:spPr>
          <a:xfrm>
            <a:off x="8153400" y="5991871"/>
            <a:ext cx="823913" cy="72325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1143000"/>
            <a:ext cx="9144000" cy="0"/>
          </a:xfrm>
          <a:prstGeom prst="line">
            <a:avLst/>
          </a:prstGeom>
          <a:ln>
            <a:solidFill>
              <a:srgbClr val="85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rgbClr val="A38639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7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C471-D40B-403F-9085-83438EADC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21E0-87F6-4A39-AEC5-C57BFE6E6E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1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C471-D40B-403F-9085-83438EADC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21E0-87F6-4A39-AEC5-C57BFE6E6E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8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C471-D40B-403F-9085-83438EADC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21E0-87F6-4A39-AEC5-C57BFE6E6E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5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C471-D40B-403F-9085-83438EADC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21E0-87F6-4A39-AEC5-C57BFE6E6E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0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C471-D40B-403F-9085-83438EADC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21E0-87F6-4A39-AEC5-C57BFE6E6E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66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C471-D40B-403F-9085-83438EADC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21E0-87F6-4A39-AEC5-C57BFE6E6E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52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C471-D40B-403F-9085-83438EADC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21E0-87F6-4A39-AEC5-C57BFE6E6E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50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C471-D40B-403F-9085-83438EADC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21E0-87F6-4A39-AEC5-C57BFE6E6E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12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C471-D40B-403F-9085-83438EADC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21E0-87F6-4A39-AEC5-C57BFE6E6E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50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3487A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868362"/>
          </a:xfrm>
        </p:spPr>
        <p:txBody>
          <a:bodyPr/>
          <a:lstStyle>
            <a:lvl1pPr algn="l"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Header--Calibri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3487A6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rgbClr val="A38639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marL="0" indent="0">
              <a:buFont typeface="Arial"/>
              <a:buNone/>
            </a:pPr>
            <a:endParaRPr lang="en-US" sz="2000" dirty="0">
              <a:solidFill>
                <a:srgbClr val="A3863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25"/>
          <a:stretch/>
        </p:blipFill>
        <p:spPr>
          <a:xfrm>
            <a:off x="8153400" y="5991871"/>
            <a:ext cx="823913" cy="72325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1143000"/>
            <a:ext cx="9144000" cy="0"/>
          </a:xfrm>
          <a:prstGeom prst="line">
            <a:avLst/>
          </a:prstGeom>
          <a:ln>
            <a:solidFill>
              <a:srgbClr val="850000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rgbClr val="A38639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0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8B16-88D8-884D-906B-E586A40DA232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B941-31C5-A64F-B2ED-CC8E33DA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5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81903"/>
                <a:endParaRPr lang="en-US" sz="1539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81903"/>
                <a:endParaRPr lang="en-US" sz="1539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81903"/>
                <a:endParaRPr lang="en-US" sz="1539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0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69" tIns="44584" rIns="89169" bIns="44584"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0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69" tIns="44584" rIns="89169" bIns="44584"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708476"/>
            <a:ext cx="3313355" cy="1702160"/>
          </a:xfrm>
        </p:spPr>
        <p:txBody>
          <a:bodyPr>
            <a:normAutofit/>
          </a:bodyPr>
          <a:lstStyle>
            <a:lvl1pPr>
              <a:defRPr sz="350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4421081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796">
                <a:solidFill>
                  <a:srgbClr val="424242"/>
                </a:solidFill>
              </a:defRPr>
            </a:lvl1pPr>
            <a:lvl2pPr marL="445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7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3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9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5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0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6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5" y="1516828"/>
            <a:ext cx="2133600" cy="750981"/>
          </a:xfrm>
        </p:spPr>
        <p:txBody>
          <a:bodyPr anchor="b"/>
          <a:lstStyle>
            <a:lvl1pPr algn="l">
              <a:defRPr sz="2309"/>
            </a:lvl1pPr>
          </a:lstStyle>
          <a:p>
            <a:fld id="{1D8BD707-D9CF-40AE-B4C6-C98DA3205C09}" type="datetimeFigureOut">
              <a:rPr lang="en-US" smtClean="0"/>
              <a:pPr/>
              <a:t>4/7/2015</a:t>
            </a:fld>
            <a:endParaRPr lang="en-US" smtClean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69" tIns="44584" rIns="89169" bIns="44584"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7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7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54299"/>
            <a:fld id="{81D60167-4931-47E6-BA6A-407CBD079E47}" type="slidenum">
              <a:rPr lang="en-US" sz="770" smtClean="0">
                <a:solidFill>
                  <a:srgbClr val="7F7F7F"/>
                </a:solidFill>
                <a:latin typeface="Arial Rounded MT Bold"/>
                <a:cs typeface="Arial Rounded MT Bold"/>
              </a:rPr>
              <a:pPr marL="54299"/>
              <a:t>‹#›</a:t>
            </a:fld>
            <a:endParaRPr lang="en-US" sz="770">
              <a:solidFill>
                <a:srgbClr val="94C6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69" tIns="44584" rIns="89169" bIns="44584"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00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4299"/>
            <a:fld id="{81D60167-4931-47E6-BA6A-407CBD079E47}" type="slidenum">
              <a:rPr lang="en-US" sz="770" smtClean="0">
                <a:solidFill>
                  <a:srgbClr val="7F7F7F"/>
                </a:solidFill>
                <a:latin typeface="Arial Rounded MT Bold"/>
                <a:cs typeface="Arial Rounded MT Bold"/>
              </a:rPr>
              <a:pPr marL="54299"/>
              <a:t>‹#›</a:t>
            </a:fld>
            <a:endParaRPr lang="en-US" sz="77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53724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30"/>
            <a:ext cx="6637468" cy="1362075"/>
          </a:xfrm>
        </p:spPr>
        <p:txBody>
          <a:bodyPr anchor="b"/>
          <a:lstStyle>
            <a:lvl1pPr algn="l">
              <a:defRPr sz="3933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4267201"/>
            <a:ext cx="6637467" cy="1520413"/>
          </a:xfrm>
        </p:spPr>
        <p:txBody>
          <a:bodyPr anchor="t"/>
          <a:lstStyle>
            <a:lvl1pPr marL="0" indent="0">
              <a:buNone/>
              <a:defRPr sz="1967">
                <a:solidFill>
                  <a:schemeClr val="tx1">
                    <a:tint val="75000"/>
                  </a:schemeClr>
                </a:solidFill>
              </a:defRPr>
            </a:lvl1pPr>
            <a:lvl2pPr marL="445841" indent="0">
              <a:buNone/>
              <a:defRPr sz="1796">
                <a:solidFill>
                  <a:schemeClr val="tx1">
                    <a:tint val="75000"/>
                  </a:schemeClr>
                </a:solidFill>
              </a:defRPr>
            </a:lvl2pPr>
            <a:lvl3pPr marL="891683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3pPr>
            <a:lvl4pPr marL="1337524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4pPr>
            <a:lvl5pPr marL="1783366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5pPr>
            <a:lvl6pPr marL="2229206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6pPr>
            <a:lvl7pPr marL="2675048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7pPr>
            <a:lvl8pPr marL="3120889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8pPr>
            <a:lvl9pPr marL="3566731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4299"/>
            <a:fld id="{81D60167-4931-47E6-BA6A-407CBD079E47}" type="slidenum">
              <a:rPr lang="en-US" sz="770" smtClean="0">
                <a:solidFill>
                  <a:srgbClr val="7F7F7F"/>
                </a:solidFill>
                <a:latin typeface="Arial Rounded MT Bold"/>
                <a:cs typeface="Arial Rounded MT Bold"/>
              </a:rPr>
              <a:pPr marL="54299"/>
              <a:t>‹#›</a:t>
            </a:fld>
            <a:endParaRPr lang="en-US" sz="77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488406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4299"/>
            <a:fld id="{81D60167-4931-47E6-BA6A-407CBD079E47}" type="slidenum">
              <a:rPr lang="en-US" sz="770" smtClean="0">
                <a:solidFill>
                  <a:srgbClr val="7F7F7F"/>
                </a:solidFill>
                <a:latin typeface="Arial Rounded MT Bold"/>
                <a:cs typeface="Arial Rounded MT Bold"/>
              </a:rPr>
              <a:pPr marL="54299"/>
              <a:t>‹#›</a:t>
            </a:fld>
            <a:endParaRPr lang="en-US" sz="770">
              <a:latin typeface="Arial Rounded MT Bold"/>
              <a:cs typeface="Arial Rounded MT Bold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3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43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10"/>
            <a:ext cx="3057148" cy="639762"/>
          </a:xfrm>
        </p:spPr>
        <p:txBody>
          <a:bodyPr anchor="b"/>
          <a:lstStyle>
            <a:lvl1pPr marL="0" indent="0">
              <a:buNone/>
              <a:defRPr sz="2309" b="1">
                <a:solidFill>
                  <a:schemeClr val="accent1"/>
                </a:solidFill>
              </a:defRPr>
            </a:lvl1pPr>
            <a:lvl2pPr marL="445841" indent="0">
              <a:buNone/>
              <a:defRPr sz="1967" b="1"/>
            </a:lvl2pPr>
            <a:lvl3pPr marL="891683" indent="0">
              <a:buNone/>
              <a:defRPr sz="1796" b="1"/>
            </a:lvl3pPr>
            <a:lvl4pPr marL="1337524" indent="0">
              <a:buNone/>
              <a:defRPr sz="1539" b="1"/>
            </a:lvl4pPr>
            <a:lvl5pPr marL="1783366" indent="0">
              <a:buNone/>
              <a:defRPr sz="1539" b="1"/>
            </a:lvl5pPr>
            <a:lvl6pPr marL="2229206" indent="0">
              <a:buNone/>
              <a:defRPr sz="1539" b="1"/>
            </a:lvl6pPr>
            <a:lvl7pPr marL="2675048" indent="0">
              <a:buNone/>
              <a:defRPr sz="1539" b="1"/>
            </a:lvl7pPr>
            <a:lvl8pPr marL="3120889" indent="0">
              <a:buNone/>
              <a:defRPr sz="1539" b="1"/>
            </a:lvl8pPr>
            <a:lvl9pPr marL="3566731" indent="0">
              <a:buNone/>
              <a:defRPr sz="153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5"/>
            <a:ext cx="3419856" cy="2835797"/>
          </a:xfrm>
        </p:spPr>
        <p:txBody>
          <a:bodyPr/>
          <a:lstStyle>
            <a:lvl1pPr>
              <a:defRPr sz="2309"/>
            </a:lvl1pPr>
            <a:lvl2pPr>
              <a:defRPr sz="1967"/>
            </a:lvl2pPr>
            <a:lvl3pPr>
              <a:defRPr sz="1796"/>
            </a:lvl3pPr>
            <a:lvl4pPr>
              <a:defRPr sz="1539"/>
            </a:lvl4pPr>
            <a:lvl5pPr>
              <a:defRPr sz="1539"/>
            </a:lvl5pPr>
            <a:lvl6pPr>
              <a:defRPr sz="1539"/>
            </a:lvl6pPr>
            <a:lvl7pPr>
              <a:defRPr sz="1539"/>
            </a:lvl7pPr>
            <a:lvl8pPr>
              <a:defRPr sz="1539"/>
            </a:lvl8pPr>
            <a:lvl9pPr>
              <a:defRPr sz="153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2316011"/>
            <a:ext cx="3055717" cy="639762"/>
          </a:xfrm>
        </p:spPr>
        <p:txBody>
          <a:bodyPr anchor="b"/>
          <a:lstStyle>
            <a:lvl1pPr marL="0" indent="0">
              <a:buNone/>
              <a:defRPr sz="2309" b="1">
                <a:solidFill>
                  <a:schemeClr val="accent1"/>
                </a:solidFill>
              </a:defRPr>
            </a:lvl1pPr>
            <a:lvl2pPr marL="445841" indent="0">
              <a:buNone/>
              <a:defRPr sz="1967" b="1"/>
            </a:lvl2pPr>
            <a:lvl3pPr marL="891683" indent="0">
              <a:buNone/>
              <a:defRPr sz="1796" b="1"/>
            </a:lvl3pPr>
            <a:lvl4pPr marL="1337524" indent="0">
              <a:buNone/>
              <a:defRPr sz="1539" b="1"/>
            </a:lvl4pPr>
            <a:lvl5pPr marL="1783366" indent="0">
              <a:buNone/>
              <a:defRPr sz="1539" b="1"/>
            </a:lvl5pPr>
            <a:lvl6pPr marL="2229206" indent="0">
              <a:buNone/>
              <a:defRPr sz="1539" b="1"/>
            </a:lvl6pPr>
            <a:lvl7pPr marL="2675048" indent="0">
              <a:buNone/>
              <a:defRPr sz="1539" b="1"/>
            </a:lvl7pPr>
            <a:lvl8pPr marL="3120889" indent="0">
              <a:buNone/>
              <a:defRPr sz="1539" b="1"/>
            </a:lvl8pPr>
            <a:lvl9pPr marL="3566731" indent="0">
              <a:buNone/>
              <a:defRPr sz="153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5"/>
            <a:ext cx="3419856" cy="2835797"/>
          </a:xfrm>
        </p:spPr>
        <p:txBody>
          <a:bodyPr/>
          <a:lstStyle>
            <a:lvl1pPr>
              <a:defRPr sz="2309"/>
            </a:lvl1pPr>
            <a:lvl2pPr>
              <a:defRPr sz="1967"/>
            </a:lvl2pPr>
            <a:lvl3pPr>
              <a:defRPr sz="1796"/>
            </a:lvl3pPr>
            <a:lvl4pPr>
              <a:defRPr sz="1539"/>
            </a:lvl4pPr>
            <a:lvl5pPr>
              <a:defRPr sz="1539"/>
            </a:lvl5pPr>
            <a:lvl6pPr>
              <a:defRPr sz="1539"/>
            </a:lvl6pPr>
            <a:lvl7pPr>
              <a:defRPr sz="1539"/>
            </a:lvl7pPr>
            <a:lvl8pPr>
              <a:defRPr sz="1539"/>
            </a:lvl8pPr>
            <a:lvl9pPr>
              <a:defRPr sz="153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4299"/>
            <a:fld id="{81D60167-4931-47E6-BA6A-407CBD079E47}" type="slidenum">
              <a:rPr lang="en-US" sz="770" smtClean="0">
                <a:solidFill>
                  <a:srgbClr val="7F7F7F"/>
                </a:solidFill>
                <a:latin typeface="Arial Rounded MT Bold"/>
                <a:cs typeface="Arial Rounded MT Bold"/>
              </a:rPr>
              <a:pPr marL="54299"/>
              <a:t>‹#›</a:t>
            </a:fld>
            <a:endParaRPr lang="en-US" sz="77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40100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4299"/>
            <a:fld id="{81D60167-4931-47E6-BA6A-407CBD079E47}" type="slidenum">
              <a:rPr lang="en-US" sz="770" smtClean="0">
                <a:solidFill>
                  <a:srgbClr val="7F7F7F"/>
                </a:solidFill>
                <a:latin typeface="Arial Rounded MT Bold"/>
                <a:cs typeface="Arial Rounded MT Bold"/>
              </a:rPr>
              <a:pPr marL="54299"/>
              <a:t>‹#›</a:t>
            </a:fld>
            <a:endParaRPr lang="en-US" sz="77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884763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4299"/>
            <a:fld id="{81D60167-4931-47E6-BA6A-407CBD079E47}" type="slidenum">
              <a:rPr lang="en-US" sz="770" smtClean="0">
                <a:solidFill>
                  <a:srgbClr val="7F7F7F"/>
                </a:solidFill>
                <a:latin typeface="Arial Rounded MT Bold"/>
                <a:cs typeface="Arial Rounded MT Bold"/>
              </a:rPr>
              <a:pPr marL="54299"/>
              <a:t>‹#›</a:t>
            </a:fld>
            <a:endParaRPr lang="en-US" sz="77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095516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81903"/>
                <a:endParaRPr lang="en-US" sz="1539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81903"/>
                <a:endParaRPr lang="en-US" sz="1539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81903"/>
                <a:endParaRPr lang="en-US" sz="1539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0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69" tIns="44584" rIns="89169" bIns="44584"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69" tIns="44584" rIns="89169" bIns="44584"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4299"/>
            <a:fld id="{81D60167-4931-47E6-BA6A-407CBD079E47}" type="slidenum">
              <a:rPr lang="en-US" sz="770" smtClean="0">
                <a:solidFill>
                  <a:srgbClr val="7F7F7F"/>
                </a:solidFill>
                <a:latin typeface="Arial Rounded MT Bold"/>
                <a:cs typeface="Arial Rounded MT Bold"/>
              </a:rPr>
              <a:pPr marL="54299"/>
              <a:t>‹#›</a:t>
            </a:fld>
            <a:endParaRPr lang="en-US" sz="770">
              <a:latin typeface="Arial Rounded MT Bold"/>
              <a:cs typeface="Arial Rounded MT Bold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69" tIns="44584" rIns="89169" bIns="44584"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309"/>
            </a:lvl1pPr>
            <a:lvl2pPr>
              <a:defRPr sz="2138"/>
            </a:lvl2pPr>
            <a:lvl3pPr>
              <a:defRPr sz="1967"/>
            </a:lvl3pPr>
            <a:lvl4pPr>
              <a:defRPr sz="1796"/>
            </a:lvl4pPr>
            <a:lvl5pPr>
              <a:defRPr sz="1539"/>
            </a:lvl5pPr>
            <a:lvl6pPr>
              <a:defRPr sz="1967"/>
            </a:lvl6pPr>
            <a:lvl7pPr>
              <a:defRPr sz="1967"/>
            </a:lvl7pPr>
            <a:lvl8pPr>
              <a:defRPr sz="1967"/>
            </a:lvl8pPr>
            <a:lvl9pPr>
              <a:defRPr sz="19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69" tIns="44584" rIns="89169" bIns="44584"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4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736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5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539">
                <a:solidFill>
                  <a:srgbClr val="424242"/>
                </a:solidFill>
              </a:defRPr>
            </a:lvl1pPr>
            <a:lvl2pPr marL="445841" indent="0">
              <a:buNone/>
              <a:defRPr sz="1197"/>
            </a:lvl2pPr>
            <a:lvl3pPr marL="891683" indent="0">
              <a:buNone/>
              <a:defRPr sz="941"/>
            </a:lvl3pPr>
            <a:lvl4pPr marL="1337524" indent="0">
              <a:buNone/>
              <a:defRPr sz="855"/>
            </a:lvl4pPr>
            <a:lvl5pPr marL="1783366" indent="0">
              <a:buNone/>
              <a:defRPr sz="855"/>
            </a:lvl5pPr>
            <a:lvl6pPr marL="2229206" indent="0">
              <a:buNone/>
              <a:defRPr sz="855"/>
            </a:lvl6pPr>
            <a:lvl7pPr marL="2675048" indent="0">
              <a:buNone/>
              <a:defRPr sz="855"/>
            </a:lvl7pPr>
            <a:lvl8pPr marL="3120889" indent="0">
              <a:buNone/>
              <a:defRPr sz="855"/>
            </a:lvl8pPr>
            <a:lvl9pPr marL="3566731" indent="0">
              <a:buNone/>
              <a:defRPr sz="85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172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81903"/>
                <a:endParaRPr lang="en-US" sz="1539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81903"/>
                <a:endParaRPr lang="en-US" sz="1539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81903"/>
                <a:endParaRPr lang="en-US" sz="1539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0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69" tIns="44584" rIns="89169" bIns="44584"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69" tIns="44584" rIns="89169" bIns="44584"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69" tIns="44584" rIns="89169" bIns="44584"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69" tIns="44584" rIns="89169" bIns="44584"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736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693795"/>
            <a:ext cx="3359623" cy="5468112"/>
          </a:xfrm>
        </p:spPr>
        <p:txBody>
          <a:bodyPr/>
          <a:lstStyle>
            <a:lvl1pPr marL="0" indent="0">
              <a:buNone/>
              <a:defRPr sz="3078">
                <a:solidFill>
                  <a:schemeClr val="accent1"/>
                </a:solidFill>
              </a:defRPr>
            </a:lvl1pPr>
            <a:lvl2pPr marL="445841" indent="0">
              <a:buNone/>
              <a:defRPr sz="2736"/>
            </a:lvl2pPr>
            <a:lvl3pPr marL="891683" indent="0">
              <a:buNone/>
              <a:defRPr sz="2309"/>
            </a:lvl3pPr>
            <a:lvl4pPr marL="1337524" indent="0">
              <a:buNone/>
              <a:defRPr sz="1967"/>
            </a:lvl4pPr>
            <a:lvl5pPr marL="1783366" indent="0">
              <a:buNone/>
              <a:defRPr sz="1967"/>
            </a:lvl5pPr>
            <a:lvl6pPr marL="2229206" indent="0">
              <a:buNone/>
              <a:defRPr sz="1967"/>
            </a:lvl6pPr>
            <a:lvl7pPr marL="2675048" indent="0">
              <a:buNone/>
              <a:defRPr sz="1967"/>
            </a:lvl7pPr>
            <a:lvl8pPr marL="3120889" indent="0">
              <a:buNone/>
              <a:defRPr sz="1967"/>
            </a:lvl8pPr>
            <a:lvl9pPr marL="3566731" indent="0">
              <a:buNone/>
              <a:defRPr sz="19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4133089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539">
                <a:solidFill>
                  <a:srgbClr val="424242"/>
                </a:solidFill>
              </a:defRPr>
            </a:lvl1pPr>
            <a:lvl2pPr marL="445841" indent="0">
              <a:buNone/>
              <a:defRPr sz="1197"/>
            </a:lvl2pPr>
            <a:lvl3pPr marL="891683" indent="0">
              <a:buNone/>
              <a:defRPr sz="941"/>
            </a:lvl3pPr>
            <a:lvl4pPr marL="1337524" indent="0">
              <a:buNone/>
              <a:defRPr sz="855"/>
            </a:lvl4pPr>
            <a:lvl5pPr marL="1783366" indent="0">
              <a:buNone/>
              <a:defRPr sz="855"/>
            </a:lvl5pPr>
            <a:lvl6pPr marL="2229206" indent="0">
              <a:buNone/>
              <a:defRPr sz="855"/>
            </a:lvl6pPr>
            <a:lvl7pPr marL="2675048" indent="0">
              <a:buNone/>
              <a:defRPr sz="855"/>
            </a:lvl7pPr>
            <a:lvl8pPr marL="3120889" indent="0">
              <a:buNone/>
              <a:defRPr sz="855"/>
            </a:lvl8pPr>
            <a:lvl9pPr marL="3566731" indent="0">
              <a:buNone/>
              <a:defRPr sz="85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4299"/>
            <a:fld id="{81D60167-4931-47E6-BA6A-407CBD079E47}" type="slidenum">
              <a:rPr lang="en-US" sz="770" smtClean="0">
                <a:solidFill>
                  <a:srgbClr val="7F7F7F"/>
                </a:solidFill>
                <a:latin typeface="Arial Rounded MT Bold"/>
                <a:cs typeface="Arial Rounded MT Bold"/>
              </a:rPr>
              <a:pPr marL="54299"/>
              <a:t>‹#›</a:t>
            </a:fld>
            <a:endParaRPr lang="en-US" sz="77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679857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4299"/>
            <a:fld id="{81D60167-4931-47E6-BA6A-407CBD079E47}" type="slidenum">
              <a:rPr lang="en-US" sz="770" smtClean="0">
                <a:solidFill>
                  <a:srgbClr val="7F7F7F"/>
                </a:solidFill>
                <a:latin typeface="Arial Rounded MT Bold"/>
                <a:cs typeface="Arial Rounded MT Bold"/>
              </a:rPr>
              <a:pPr marL="54299"/>
              <a:t>‹#›</a:t>
            </a:fld>
            <a:endParaRPr lang="en-US" sz="77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94271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8B16-88D8-884D-906B-E586A40DA232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B941-31C5-A64F-B2ED-CC8E33DA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7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7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4/7/2015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4299"/>
            <a:fld id="{81D60167-4931-47E6-BA6A-407CBD079E47}" type="slidenum">
              <a:rPr lang="en-US" sz="770" smtClean="0">
                <a:solidFill>
                  <a:srgbClr val="7F7F7F"/>
                </a:solidFill>
                <a:latin typeface="Arial Rounded MT Bold"/>
                <a:cs typeface="Arial Rounded MT Bold"/>
              </a:rPr>
              <a:pPr marL="54299"/>
              <a:t>‹#›</a:t>
            </a:fld>
            <a:endParaRPr lang="en-US" sz="77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74764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8B16-88D8-884D-906B-E586A40DA232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B941-31C5-A64F-B2ED-CC8E33DA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8B16-88D8-884D-906B-E586A40DA232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B941-31C5-A64F-B2ED-CC8E33DA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6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8B16-88D8-884D-906B-E586A40DA232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B941-31C5-A64F-B2ED-CC8E33DA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8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8B16-88D8-884D-906B-E586A40DA232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B941-31C5-A64F-B2ED-CC8E33DA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7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D8B16-88D8-884D-906B-E586A40DA232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FB941-31C5-A64F-B2ED-CC8E33DA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5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C471-D40B-403F-9085-83438EADC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721E0-87F6-4A39-AEC5-C57BFE6E6E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680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D8B16-88D8-884D-906B-E586A40DA232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FB941-31C5-A64F-B2ED-CC8E33DAA8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36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97" r:id="rId2"/>
    <p:sldLayoutId id="2147483698" r:id="rId3"/>
    <p:sldLayoutId id="2147483702" r:id="rId4"/>
    <p:sldLayoutId id="2147483704" r:id="rId5"/>
    <p:sldLayoutId id="2147483705" r:id="rId6"/>
    <p:sldLayoutId id="2147483706" r:id="rId7"/>
    <p:sldLayoutId id="2147483707" r:id="rId8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9C2C471-D40B-403F-9085-83438EADC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4/7/2015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7D721E0-87F6-4A39-AEC5-C57BFE6E6E4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039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6" r:id="rId7"/>
    <p:sldLayoutId id="2147483717" r:id="rId8"/>
    <p:sldLayoutId id="2147483718" r:id="rId9"/>
    <p:sldLayoutId id="2147483719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81903"/>
                  <a:endParaRPr lang="en-US" sz="1539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81903"/>
                <a:endParaRPr lang="en-US" sz="1539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81903"/>
                <a:endParaRPr lang="en-US" sz="1539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81903"/>
                <a:endParaRPr lang="en-US" sz="1539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03"/>
              <a:endParaRPr lang="en-US" sz="1539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8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69" tIns="44584" rIns="89169" bIns="44584"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69" tIns="44584" rIns="89169" bIns="44584"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69" tIns="44584" rIns="89169" bIns="44584"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104278" tIns="52139" rIns="104278" bIns="52139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3"/>
            <a:ext cx="6777317" cy="3508977"/>
          </a:xfrm>
          <a:prstGeom prst="rect">
            <a:avLst/>
          </a:prstGeom>
        </p:spPr>
        <p:txBody>
          <a:bodyPr vert="horz" lIns="104278" tIns="52139" rIns="104278" bIns="5213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9" y="224492"/>
            <a:ext cx="2133600" cy="365125"/>
          </a:xfrm>
          <a:prstGeom prst="rect">
            <a:avLst/>
          </a:prstGeom>
        </p:spPr>
        <p:txBody>
          <a:bodyPr vert="horz" lIns="104278" tIns="52139" rIns="104278" bIns="52139" rtlCol="0" anchor="ctr"/>
          <a:lstStyle>
            <a:lvl1pPr algn="r">
              <a:defRPr sz="1197">
                <a:solidFill>
                  <a:srgbClr val="FEFEFE"/>
                </a:solidFill>
              </a:defRPr>
            </a:lvl1pPr>
          </a:lstStyle>
          <a:p>
            <a:pPr defTabSz="781903"/>
            <a:fld id="{1D8BD707-D9CF-40AE-B4C6-C98DA3205C09}" type="datetimeFigureOut">
              <a:rPr lang="en-US" smtClean="0"/>
              <a:pPr defTabSz="781903"/>
              <a:t>4/7/2015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1"/>
            <a:ext cx="3502152" cy="365125"/>
          </a:xfrm>
          <a:prstGeom prst="rect">
            <a:avLst/>
          </a:prstGeom>
        </p:spPr>
        <p:txBody>
          <a:bodyPr vert="horz" lIns="104278" tIns="52139" rIns="104278" bIns="52139" rtlCol="0" anchor="ctr"/>
          <a:lstStyle>
            <a:lvl1pPr algn="r">
              <a:defRPr sz="1197">
                <a:solidFill>
                  <a:schemeClr val="accent1"/>
                </a:solidFill>
              </a:defRPr>
            </a:lvl1pPr>
          </a:lstStyle>
          <a:p>
            <a:pPr defTabSz="781903"/>
            <a:endParaRPr lang="en-US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104278" tIns="52139" rIns="104278" bIns="52139" rtlCol="0" anchor="ctr"/>
          <a:lstStyle>
            <a:lvl1pPr algn="l">
              <a:defRPr sz="1197">
                <a:solidFill>
                  <a:srgbClr val="FEFEFE"/>
                </a:solidFill>
              </a:defRPr>
            </a:lvl1pPr>
          </a:lstStyle>
          <a:p>
            <a:pPr marL="54299" defTabSz="781903"/>
            <a:fld id="{81D60167-4931-47E6-BA6A-407CBD079E47}" type="slidenum">
              <a:rPr lang="en-US" sz="770" smtClean="0">
                <a:solidFill>
                  <a:srgbClr val="7F7F7F"/>
                </a:solidFill>
                <a:latin typeface="Arial Rounded MT Bold"/>
                <a:cs typeface="Arial Rounded MT Bold"/>
              </a:rPr>
              <a:pPr marL="54299" defTabSz="781903"/>
              <a:t>‹#›</a:t>
            </a:fld>
            <a:endParaRPr lang="en-US" sz="77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31671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891683" rtl="0" eaLnBrk="1" latinLnBrk="0" hangingPunct="1">
        <a:spcBef>
          <a:spcPct val="0"/>
        </a:spcBef>
        <a:buNone/>
        <a:defRPr sz="3933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34381" indent="-267505" algn="l" defTabSz="89168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309" kern="1200">
          <a:solidFill>
            <a:schemeClr val="tx2"/>
          </a:solidFill>
          <a:latin typeface="+mn-lt"/>
          <a:ea typeface="+mn-ea"/>
          <a:cs typeface="+mn-cs"/>
        </a:defRPr>
      </a:lvl1pPr>
      <a:lvl2pPr marL="624178" indent="-267505" algn="l" defTabSz="89168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138" kern="1200">
          <a:solidFill>
            <a:schemeClr val="tx2"/>
          </a:solidFill>
          <a:latin typeface="+mn-lt"/>
          <a:ea typeface="+mn-ea"/>
          <a:cs typeface="+mn-cs"/>
        </a:defRPr>
      </a:lvl2pPr>
      <a:lvl3pPr marL="891683" indent="-222920" algn="l" defTabSz="89168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967" kern="1200">
          <a:solidFill>
            <a:schemeClr val="tx2"/>
          </a:solidFill>
          <a:latin typeface="+mn-lt"/>
          <a:ea typeface="+mn-ea"/>
          <a:cs typeface="+mn-cs"/>
        </a:defRPr>
      </a:lvl3pPr>
      <a:lvl4pPr marL="1096770" indent="-222920" algn="l" defTabSz="89168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796" kern="1200">
          <a:solidFill>
            <a:schemeClr val="tx2"/>
          </a:solidFill>
          <a:latin typeface="+mn-lt"/>
          <a:ea typeface="+mn-ea"/>
          <a:cs typeface="+mn-cs"/>
        </a:defRPr>
      </a:lvl4pPr>
      <a:lvl5pPr marL="1292940" indent="-222920" algn="l" defTabSz="89168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539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480193" indent="-222920" algn="l" defTabSz="89168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368" kern="1200">
          <a:solidFill>
            <a:schemeClr val="tx2"/>
          </a:solidFill>
          <a:latin typeface="+mn-lt"/>
          <a:ea typeface="+mn-ea"/>
          <a:cs typeface="+mn-cs"/>
        </a:defRPr>
      </a:lvl6pPr>
      <a:lvl7pPr marL="1676364" indent="-222920" algn="l" defTabSz="89168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368" kern="1200">
          <a:solidFill>
            <a:schemeClr val="tx2"/>
          </a:solidFill>
          <a:latin typeface="+mn-lt"/>
          <a:ea typeface="+mn-ea"/>
          <a:cs typeface="+mn-cs"/>
        </a:defRPr>
      </a:lvl7pPr>
      <a:lvl8pPr marL="1872534" indent="-222920" algn="l" defTabSz="89168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368" kern="1200">
          <a:solidFill>
            <a:schemeClr val="tx2"/>
          </a:solidFill>
          <a:latin typeface="+mn-lt"/>
          <a:ea typeface="+mn-ea"/>
          <a:cs typeface="+mn-cs"/>
        </a:defRPr>
      </a:lvl8pPr>
      <a:lvl9pPr marL="2068704" indent="-222920" algn="l" defTabSz="891683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368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68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1pPr>
      <a:lvl2pPr marL="445841" algn="l" defTabSz="89168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891683" algn="l" defTabSz="89168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3pPr>
      <a:lvl4pPr marL="1337524" algn="l" defTabSz="89168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1783366" algn="l" defTabSz="89168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229206" algn="l" defTabSz="89168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675048" algn="l" defTabSz="89168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120889" algn="l" defTabSz="89168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566731" algn="l" defTabSz="891683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 anchor="t">
            <a:normAutofit/>
          </a:bodyPr>
          <a:lstStyle/>
          <a:p>
            <a:pPr algn="l"/>
            <a:r>
              <a:rPr lang="en-US" sz="2400" dirty="0" smtClean="0">
                <a:solidFill>
                  <a:srgbClr val="738390"/>
                </a:solidFill>
              </a:rPr>
              <a:t>Presented by</a:t>
            </a:r>
          </a:p>
        </p:txBody>
      </p:sp>
      <p:sp>
        <p:nvSpPr>
          <p:cNvPr id="5" name="Subtitle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715000" y="5105400"/>
            <a:ext cx="3429000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383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Date</a:t>
            </a:r>
          </a:p>
        </p:txBody>
      </p:sp>
      <p:pic>
        <p:nvPicPr>
          <p:cNvPr id="6" name="Picture 5" descr="Picture1X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7620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5410200"/>
            <a:ext cx="8839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2"/>
                </a:solidFill>
              </a:rPr>
              <a:t>Grantmakers</a:t>
            </a:r>
            <a:r>
              <a:rPr lang="en-US" sz="4000" b="1" dirty="0" smtClean="0">
                <a:solidFill>
                  <a:schemeClr val="tx2"/>
                </a:solidFill>
              </a:rPr>
              <a:t> Of Western Pennsylvania</a:t>
            </a:r>
          </a:p>
          <a:p>
            <a:pPr algn="ctr"/>
            <a:r>
              <a:rPr lang="en-US" sz="2800" b="1" dirty="0" smtClean="0">
                <a:solidFill>
                  <a:srgbClr val="3487A6"/>
                </a:solidFill>
              </a:rPr>
              <a:t>March 30, 2015</a:t>
            </a:r>
            <a:endParaRPr lang="en-US" sz="2800" dirty="0" smtClean="0">
              <a:solidFill>
                <a:srgbClr val="3487A6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800" u="sng" dirty="0" smtClean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463300272"/>
              </p:ext>
            </p:extLst>
          </p:nvPr>
        </p:nvGraphicFramePr>
        <p:xfrm>
          <a:off x="290688" y="1794934"/>
          <a:ext cx="1922417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/>
          <p:cNvGraphicFramePr/>
          <p:nvPr/>
        </p:nvGraphicFramePr>
        <p:xfrm>
          <a:off x="2209800" y="1752600"/>
          <a:ext cx="6781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881785019"/>
              </p:ext>
            </p:extLst>
          </p:nvPr>
        </p:nvGraphicFramePr>
        <p:xfrm>
          <a:off x="875460" y="1825745"/>
          <a:ext cx="1922417" cy="4117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8600" y="535643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</a:rPr>
              <a:t>We Need to Move from Being Reactive to Strategic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  <a:defRPr/>
            </a:pPr>
            <a:endParaRPr lang="en-US" sz="2000" dirty="0">
              <a:solidFill>
                <a:srgbClr val="A38639"/>
              </a:solidFill>
            </a:endParaRPr>
          </a:p>
          <a:p>
            <a:pPr marL="457200" lvl="1" indent="0">
              <a:buNone/>
              <a:defRPr/>
            </a:pPr>
            <a:endParaRPr lang="en-US" sz="2000" dirty="0">
              <a:solidFill>
                <a:srgbClr val="A38639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47687" y="604361"/>
            <a:ext cx="8229600" cy="117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33567F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3600" b="1" dirty="0" smtClean="0">
                <a:solidFill>
                  <a:srgbClr val="33567F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3600" b="1" dirty="0" smtClean="0">
                <a:solidFill>
                  <a:srgbClr val="33567F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3600" b="1" dirty="0" smtClean="0">
                <a:solidFill>
                  <a:srgbClr val="33567F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3600" b="1" dirty="0" smtClean="0">
                <a:solidFill>
                  <a:srgbClr val="33567F"/>
                </a:solidFill>
                <a:latin typeface="Arial" charset="0"/>
                <a:ea typeface="ＭＳ Ｐゴシック" charset="0"/>
                <a:cs typeface="Arial" charset="0"/>
              </a:rPr>
              <a:t>Baseline</a:t>
            </a:r>
            <a:r>
              <a:rPr lang="en-US" sz="3600" b="1" dirty="0">
                <a:solidFill>
                  <a:srgbClr val="33567F"/>
                </a:solidFill>
                <a:latin typeface="Arial" charset="0"/>
                <a:ea typeface="ＭＳ Ｐゴシック" charset="0"/>
                <a:cs typeface="Arial" charset="0"/>
              </a:rPr>
              <a:t>: Foundation Giving </a:t>
            </a:r>
            <a:r>
              <a:rPr lang="en-US" sz="36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2012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8600" y="228600"/>
            <a:ext cx="8534400" cy="133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8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638800" y="1796143"/>
            <a:ext cx="30480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Sample = </a:t>
            </a:r>
            <a:r>
              <a:rPr lang="en-US" sz="2000" dirty="0" smtClean="0">
                <a:solidFill>
                  <a:srgbClr val="990000"/>
                </a:solidFill>
                <a:latin typeface="Arial" charset="0"/>
                <a:ea typeface="ＭＳ Ｐゴシック" charset="0"/>
                <a:cs typeface="Arial" charset="0"/>
              </a:rPr>
              <a:t>1,000 of the largest U.S. foundations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Only grants of $10,000 or more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Total giving of these foundations = </a:t>
            </a:r>
            <a:r>
              <a:rPr lang="en-US" sz="2000" dirty="0" smtClean="0">
                <a:solidFill>
                  <a:srgbClr val="990000"/>
                </a:solidFill>
                <a:latin typeface="Arial" charset="0"/>
                <a:ea typeface="ＭＳ Ｐゴシック" charset="0"/>
                <a:cs typeface="Arial" charset="0"/>
              </a:rPr>
              <a:t>~ half of total giving by all U.S. foundations in 2012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33276" r="49966" b="20438"/>
          <a:stretch/>
        </p:blipFill>
        <p:spPr bwMode="auto">
          <a:xfrm>
            <a:off x="1058091" y="1796143"/>
            <a:ext cx="3690258" cy="369025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1" t="49692" r="49867" b="42455"/>
          <a:stretch>
            <a:fillRect/>
          </a:stretch>
        </p:blipFill>
        <p:spPr bwMode="auto">
          <a:xfrm rot="4624576">
            <a:off x="2981326" y="4605337"/>
            <a:ext cx="9461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7" t="78172" r="54088" b="11742"/>
          <a:stretch>
            <a:fillRect/>
          </a:stretch>
        </p:blipFill>
        <p:spPr bwMode="auto">
          <a:xfrm>
            <a:off x="3810000" y="5257800"/>
            <a:ext cx="3498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>
            <a:stCxn id="15" idx="0"/>
          </p:cNvCxnSpPr>
          <p:nvPr/>
        </p:nvCxnSpPr>
        <p:spPr>
          <a:xfrm flipH="1" flipV="1">
            <a:off x="4191000" y="4057650"/>
            <a:ext cx="1368425" cy="1200150"/>
          </a:xfrm>
          <a:prstGeom prst="straightConnector1">
            <a:avLst/>
          </a:prstGeom>
          <a:ln w="635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00600" y="3872056"/>
            <a:ext cx="9144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504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58%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775" y="357649"/>
            <a:ext cx="911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bg1"/>
                </a:solidFill>
              </a:rPr>
              <a:t>Part of Our Work is Learning Who’s Doing What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8655" r="24339" b="18059"/>
          <a:stretch>
            <a:fillRect/>
          </a:stretch>
        </p:blipFill>
        <p:spPr bwMode="auto">
          <a:xfrm>
            <a:off x="376238" y="1196975"/>
            <a:ext cx="8615362" cy="4822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1600" y="2720975"/>
            <a:ext cx="5842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58%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4168775"/>
            <a:ext cx="466725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11600" y="5616575"/>
            <a:ext cx="5842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11%</a:t>
            </a: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640263" y="1349375"/>
            <a:ext cx="2827337" cy="36988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FFFF"/>
                </a:solidFill>
                <a:latin typeface="Calibri" charset="0"/>
              </a:rPr>
              <a:t>DISASTERS – GENERAL  29%</a:t>
            </a:r>
          </a:p>
        </p:txBody>
      </p:sp>
      <p:sp>
        <p:nvSpPr>
          <p:cNvPr id="307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ea typeface="ＭＳ Ｐゴシック" charset="0"/>
                <a:cs typeface="Arial" charset="0"/>
              </a:rPr>
              <a:t>Baseline: Foundation Giving 2012</a:t>
            </a:r>
          </a:p>
        </p:txBody>
      </p:sp>
    </p:spTree>
    <p:extLst>
      <p:ext uri="{BB962C8B-B14F-4D97-AF65-F5344CB8AC3E}">
        <p14:creationId xmlns:p14="http://schemas.microsoft.com/office/powerpoint/2010/main" val="15493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97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8655" r="24339" b="18059"/>
          <a:stretch>
            <a:fillRect/>
          </a:stretch>
        </p:blipFill>
        <p:spPr bwMode="auto">
          <a:xfrm>
            <a:off x="376238" y="1196975"/>
            <a:ext cx="8615362" cy="4822825"/>
          </a:xfrm>
          <a:prstGeom prst="rect">
            <a:avLst/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324600" y="3940175"/>
            <a:ext cx="5842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19%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4600" y="3178175"/>
            <a:ext cx="5842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56%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0" y="2427288"/>
            <a:ext cx="584200" cy="369887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10%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0" y="4778375"/>
            <a:ext cx="4699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8%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5540375"/>
            <a:ext cx="4699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7%</a:t>
            </a:r>
          </a:p>
        </p:txBody>
      </p:sp>
      <p:sp>
        <p:nvSpPr>
          <p:cNvPr id="31751" name="TextBox 15"/>
          <p:cNvSpPr txBox="1">
            <a:spLocks noChangeArrowheads="1"/>
          </p:cNvSpPr>
          <p:nvPr/>
        </p:nvSpPr>
        <p:spPr bwMode="auto">
          <a:xfrm>
            <a:off x="4640263" y="1349375"/>
            <a:ext cx="2827337" cy="36988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FFFF"/>
                </a:solidFill>
                <a:latin typeface="Calibri" charset="0"/>
              </a:rPr>
              <a:t>DISASTERS – GENERAL  29%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11600" y="2720975"/>
            <a:ext cx="5842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58%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38600" y="4168775"/>
            <a:ext cx="466725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11600" y="5616575"/>
            <a:ext cx="5842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11%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ea typeface="ＭＳ Ｐゴシック" charset="0"/>
                <a:cs typeface="Arial" charset="0"/>
              </a:rPr>
              <a:t>Baseline: Foundation Giving 2012</a:t>
            </a:r>
          </a:p>
        </p:txBody>
      </p:sp>
    </p:spTree>
    <p:extLst>
      <p:ext uri="{BB962C8B-B14F-4D97-AF65-F5344CB8AC3E}">
        <p14:creationId xmlns:p14="http://schemas.microsoft.com/office/powerpoint/2010/main" val="308078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8655" r="24339" b="18059"/>
          <a:stretch>
            <a:fillRect/>
          </a:stretch>
        </p:blipFill>
        <p:spPr bwMode="auto">
          <a:xfrm>
            <a:off x="376238" y="1196975"/>
            <a:ext cx="8615362" cy="4822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24600" y="3940175"/>
            <a:ext cx="5842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19%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4600" y="3178175"/>
            <a:ext cx="5842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56%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0" y="2427288"/>
            <a:ext cx="584200" cy="369887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10%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0" y="4778375"/>
            <a:ext cx="4699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8%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5540375"/>
            <a:ext cx="4699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7%</a:t>
            </a:r>
          </a:p>
        </p:txBody>
      </p:sp>
      <p:sp>
        <p:nvSpPr>
          <p:cNvPr id="32775" name="TextBox 15"/>
          <p:cNvSpPr txBox="1">
            <a:spLocks noChangeArrowheads="1"/>
          </p:cNvSpPr>
          <p:nvPr/>
        </p:nvSpPr>
        <p:spPr bwMode="auto">
          <a:xfrm>
            <a:off x="4640263" y="1349375"/>
            <a:ext cx="2827337" cy="36988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FFFF"/>
                </a:solidFill>
                <a:latin typeface="Calibri" charset="0"/>
              </a:rPr>
              <a:t>DISASTERS – GENERAL  29%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11600" y="2720975"/>
            <a:ext cx="5842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58%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38600" y="4168775"/>
            <a:ext cx="466725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11600" y="5616575"/>
            <a:ext cx="5842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11%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5200" y="2644775"/>
            <a:ext cx="587375" cy="369888"/>
          </a:xfrm>
          <a:prstGeom prst="rect">
            <a:avLst/>
          </a:prstGeom>
          <a:solidFill>
            <a:srgbClr val="FFFFCC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10%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9500" y="3482975"/>
            <a:ext cx="469900" cy="369888"/>
          </a:xfrm>
          <a:prstGeom prst="rect">
            <a:avLst/>
          </a:prstGeom>
          <a:solidFill>
            <a:srgbClr val="FFFFCC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4%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35200" y="4549775"/>
            <a:ext cx="587375" cy="369888"/>
          </a:xfrm>
          <a:prstGeom prst="rect">
            <a:avLst/>
          </a:prstGeom>
          <a:solidFill>
            <a:srgbClr val="FFFFCC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46%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35200" y="5464175"/>
            <a:ext cx="587375" cy="369888"/>
          </a:xfrm>
          <a:prstGeom prst="rect">
            <a:avLst/>
          </a:prstGeom>
          <a:solidFill>
            <a:srgbClr val="FFFFCC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11%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ea typeface="ＭＳ Ｐゴシック" charset="0"/>
                <a:cs typeface="Arial" charset="0"/>
              </a:rPr>
              <a:t>Baseline: Foundation Giving 2012</a:t>
            </a:r>
          </a:p>
        </p:txBody>
      </p:sp>
    </p:spTree>
    <p:extLst>
      <p:ext uri="{BB962C8B-B14F-4D97-AF65-F5344CB8AC3E}">
        <p14:creationId xmlns:p14="http://schemas.microsoft.com/office/powerpoint/2010/main" val="38545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8655" r="24339" b="18059"/>
          <a:stretch>
            <a:fillRect/>
          </a:stretch>
        </p:blipFill>
        <p:spPr bwMode="auto">
          <a:xfrm>
            <a:off x="376238" y="1176337"/>
            <a:ext cx="8615362" cy="4822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24600" y="3919537"/>
            <a:ext cx="5842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19%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4600" y="3157537"/>
            <a:ext cx="5842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56%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0" y="2406650"/>
            <a:ext cx="584200" cy="369887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10%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0" y="4757737"/>
            <a:ext cx="4699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8%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5519737"/>
            <a:ext cx="4699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7%</a:t>
            </a:r>
          </a:p>
        </p:txBody>
      </p:sp>
      <p:sp>
        <p:nvSpPr>
          <p:cNvPr id="33799" name="TextBox 15"/>
          <p:cNvSpPr txBox="1">
            <a:spLocks noChangeArrowheads="1"/>
          </p:cNvSpPr>
          <p:nvPr/>
        </p:nvSpPr>
        <p:spPr bwMode="auto">
          <a:xfrm>
            <a:off x="4640263" y="1328737"/>
            <a:ext cx="2827337" cy="36988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FFFF"/>
                </a:solidFill>
                <a:latin typeface="Calibri" charset="0"/>
              </a:rPr>
              <a:t>DISASTERS – GENERAL  29%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11600" y="2700337"/>
            <a:ext cx="5842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58%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38600" y="4148137"/>
            <a:ext cx="466725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11600" y="5595937"/>
            <a:ext cx="584200" cy="369888"/>
          </a:xfrm>
          <a:prstGeom prst="rect">
            <a:avLst/>
          </a:prstGeom>
          <a:solidFill>
            <a:srgbClr val="800000"/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11%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5200" y="2624137"/>
            <a:ext cx="587375" cy="369888"/>
          </a:xfrm>
          <a:prstGeom prst="rect">
            <a:avLst/>
          </a:prstGeom>
          <a:solidFill>
            <a:srgbClr val="FFFFCC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10%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9500" y="3462337"/>
            <a:ext cx="469900" cy="369888"/>
          </a:xfrm>
          <a:prstGeom prst="rect">
            <a:avLst/>
          </a:prstGeom>
          <a:solidFill>
            <a:srgbClr val="FFFFCC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4%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35200" y="4529137"/>
            <a:ext cx="587375" cy="369888"/>
          </a:xfrm>
          <a:prstGeom prst="rect">
            <a:avLst/>
          </a:prstGeom>
          <a:solidFill>
            <a:srgbClr val="FFFFCC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46%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35200" y="5443537"/>
            <a:ext cx="587375" cy="369888"/>
          </a:xfrm>
          <a:prstGeom prst="rect">
            <a:avLst/>
          </a:prstGeom>
          <a:solidFill>
            <a:srgbClr val="FFFFCC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11%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4025" y="990600"/>
            <a:ext cx="2517775" cy="338137"/>
          </a:xfrm>
          <a:prstGeom prst="rect">
            <a:avLst/>
          </a:prstGeom>
          <a:solidFill>
            <a:srgbClr val="FFFFCC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MULTIPLE  STRATEGIES 18%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0375" y="609600"/>
            <a:ext cx="2511425" cy="338137"/>
          </a:xfrm>
          <a:prstGeom prst="rect">
            <a:avLst/>
          </a:prstGeom>
          <a:solidFill>
            <a:srgbClr val="FFFFCC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UNSPECIFIED/OTHER    10%</a:t>
            </a:r>
          </a:p>
        </p:txBody>
      </p:sp>
    </p:spTree>
    <p:extLst>
      <p:ext uri="{BB962C8B-B14F-4D97-AF65-F5344CB8AC3E}">
        <p14:creationId xmlns:p14="http://schemas.microsoft.com/office/powerpoint/2010/main" val="220237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  <a:defRPr/>
            </a:pPr>
            <a:endParaRPr lang="en-US" sz="2000" dirty="0">
              <a:solidFill>
                <a:srgbClr val="A38639"/>
              </a:solidFill>
            </a:endParaRPr>
          </a:p>
          <a:p>
            <a:pPr marL="457200" lvl="1" indent="0">
              <a:buNone/>
              <a:defRPr/>
            </a:pPr>
            <a:endParaRPr lang="en-US" sz="2000" dirty="0">
              <a:solidFill>
                <a:srgbClr val="A38639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 smtClean="0">
              <a:solidFill>
                <a:srgbClr val="33567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endParaRPr lang="en-US" sz="3600" b="1" dirty="0">
              <a:solidFill>
                <a:srgbClr val="33567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endParaRPr lang="en-US" sz="3600" b="1" dirty="0" smtClean="0">
              <a:solidFill>
                <a:srgbClr val="33567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endParaRPr lang="en-US" sz="3600" b="1" dirty="0">
              <a:solidFill>
                <a:srgbClr val="8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8600" y="228600"/>
            <a:ext cx="8534400" cy="133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8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3899" y="1455003"/>
            <a:ext cx="8001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3487A6"/>
                </a:solidFill>
                <a:latin typeface="+mj-lt"/>
                <a:ea typeface="ＭＳ Ｐゴシック" charset="0"/>
                <a:cs typeface="Arial" charset="0"/>
              </a:rPr>
              <a:t>Is to use that information to help lead </a:t>
            </a:r>
            <a:r>
              <a:rPr lang="en-US" sz="2400" dirty="0">
                <a:solidFill>
                  <a:srgbClr val="3487A6"/>
                </a:solidFill>
                <a:latin typeface="+mj-lt"/>
                <a:ea typeface="ＭＳ Ｐゴシック" charset="0"/>
                <a:cs typeface="Arial" charset="0"/>
              </a:rPr>
              <a:t>t</a:t>
            </a:r>
            <a:r>
              <a:rPr lang="en-US" sz="2400" dirty="0" smtClean="0">
                <a:solidFill>
                  <a:srgbClr val="3487A6"/>
                </a:solidFill>
                <a:latin typeface="+mj-lt"/>
                <a:ea typeface="ＭＳ Ｐゴシック" charset="0"/>
                <a:cs typeface="Arial" charset="0"/>
              </a:rPr>
              <a:t>he way to better, more efficient and strategic </a:t>
            </a:r>
            <a:r>
              <a:rPr lang="en-US" sz="2400" dirty="0" err="1" smtClean="0">
                <a:solidFill>
                  <a:srgbClr val="3487A6"/>
                </a:solidFill>
                <a:latin typeface="+mj-lt"/>
                <a:ea typeface="ＭＳ Ｐゴシック" charset="0"/>
                <a:cs typeface="Arial" charset="0"/>
              </a:rPr>
              <a:t>grantmaking</a:t>
            </a:r>
            <a:r>
              <a:rPr lang="en-US" sz="2400" dirty="0" smtClean="0">
                <a:solidFill>
                  <a:srgbClr val="3487A6"/>
                </a:solidFill>
                <a:latin typeface="+mj-lt"/>
                <a:ea typeface="ＭＳ Ｐゴシック" charset="0"/>
                <a:cs typeface="Arial" charset="0"/>
              </a:rPr>
              <a:t>. </a:t>
            </a:r>
            <a:endParaRPr lang="en-US" sz="2400" dirty="0">
              <a:solidFill>
                <a:srgbClr val="3487A6"/>
              </a:solidFill>
              <a:latin typeface="+mj-lt"/>
            </a:endParaRPr>
          </a:p>
        </p:txBody>
      </p:sp>
      <p:grpSp>
        <p:nvGrpSpPr>
          <p:cNvPr id="19" name="Group 9"/>
          <p:cNvGrpSpPr>
            <a:grpSpLocks/>
          </p:cNvGrpSpPr>
          <p:nvPr/>
        </p:nvGrpSpPr>
        <p:grpSpPr bwMode="auto">
          <a:xfrm>
            <a:off x="3539397" y="4192924"/>
            <a:ext cx="1920875" cy="857905"/>
            <a:chOff x="0" y="211353"/>
            <a:chExt cx="1922417" cy="638490"/>
          </a:xfrm>
        </p:grpSpPr>
        <p:sp>
          <p:nvSpPr>
            <p:cNvPr id="20" name="Rounded Rectangle 19"/>
            <p:cNvSpPr/>
            <p:nvPr/>
          </p:nvSpPr>
          <p:spPr>
            <a:xfrm>
              <a:off x="0" y="211353"/>
              <a:ext cx="1922417" cy="638490"/>
            </a:xfrm>
            <a:prstGeom prst="roundRect">
              <a:avLst>
                <a:gd name="adj" fmla="val 10000"/>
              </a:avLst>
            </a:prstGeom>
            <a:solidFill>
              <a:schemeClr val="tx2">
                <a:alpha val="88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/>
            <p:cNvSpPr/>
            <p:nvPr/>
          </p:nvSpPr>
          <p:spPr>
            <a:xfrm>
              <a:off x="19065" y="230412"/>
              <a:ext cx="1884286" cy="6003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3820" tIns="83820" rIns="83820" bIns="83820" spcCol="1270" anchor="ctr"/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i="1" dirty="0">
                  <a:latin typeface="+mj-lt"/>
                  <a:cs typeface="Arial"/>
                </a:rPr>
                <a:t>Strategic</a:t>
              </a:r>
            </a:p>
          </p:txBody>
        </p:sp>
      </p:grpSp>
      <p:grpSp>
        <p:nvGrpSpPr>
          <p:cNvPr id="22" name="Group 10"/>
          <p:cNvGrpSpPr>
            <a:grpSpLocks/>
          </p:cNvGrpSpPr>
          <p:nvPr/>
        </p:nvGrpSpPr>
        <p:grpSpPr bwMode="auto">
          <a:xfrm>
            <a:off x="4175125" y="5245254"/>
            <a:ext cx="669925" cy="1536546"/>
            <a:chOff x="627016" y="1101992"/>
            <a:chExt cx="668385" cy="2302342"/>
          </a:xfrm>
        </p:grpSpPr>
        <p:sp>
          <p:nvSpPr>
            <p:cNvPr id="23" name="Right Arrow 22"/>
            <p:cNvSpPr/>
            <p:nvPr/>
          </p:nvSpPr>
          <p:spPr>
            <a:xfrm rot="16200000">
              <a:off x="-189962" y="1918970"/>
              <a:ext cx="2302342" cy="668385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chemeClr val="tx2"/>
                </a:gs>
                <a:gs pos="7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ight Arrow 6"/>
            <p:cNvSpPr/>
            <p:nvPr/>
          </p:nvSpPr>
          <p:spPr>
            <a:xfrm rot="10800000">
              <a:off x="760059" y="1302575"/>
              <a:ext cx="402298" cy="2101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700"/>
            </a:p>
          </p:txBody>
        </p:sp>
      </p:grpSp>
      <p:grpSp>
        <p:nvGrpSpPr>
          <p:cNvPr id="25" name="Group 10"/>
          <p:cNvGrpSpPr>
            <a:grpSpLocks/>
          </p:cNvGrpSpPr>
          <p:nvPr/>
        </p:nvGrpSpPr>
        <p:grpSpPr bwMode="auto">
          <a:xfrm flipV="1">
            <a:off x="4105212" y="2323418"/>
            <a:ext cx="685800" cy="1638982"/>
            <a:chOff x="627016" y="1101992"/>
            <a:chExt cx="668385" cy="2302342"/>
          </a:xfrm>
        </p:grpSpPr>
        <p:sp>
          <p:nvSpPr>
            <p:cNvPr id="26" name="Right Arrow 25"/>
            <p:cNvSpPr/>
            <p:nvPr/>
          </p:nvSpPr>
          <p:spPr>
            <a:xfrm rot="16200000">
              <a:off x="-189963" y="1918970"/>
              <a:ext cx="2302342" cy="668385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chemeClr val="tx2"/>
                </a:gs>
                <a:gs pos="7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ight Arrow 6"/>
            <p:cNvSpPr/>
            <p:nvPr/>
          </p:nvSpPr>
          <p:spPr>
            <a:xfrm rot="10800000">
              <a:off x="760074" y="1302575"/>
              <a:ext cx="402269" cy="2101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700"/>
            </a:p>
          </p:txBody>
        </p:sp>
      </p:grpSp>
      <p:grpSp>
        <p:nvGrpSpPr>
          <p:cNvPr id="28" name="Group 10"/>
          <p:cNvGrpSpPr>
            <a:grpSpLocks/>
          </p:cNvGrpSpPr>
          <p:nvPr/>
        </p:nvGrpSpPr>
        <p:grpSpPr bwMode="auto">
          <a:xfrm rot="16200000" flipV="1">
            <a:off x="1774501" y="3471264"/>
            <a:ext cx="685800" cy="2253601"/>
            <a:chOff x="627016" y="1101992"/>
            <a:chExt cx="668385" cy="2302342"/>
          </a:xfrm>
        </p:grpSpPr>
        <p:sp>
          <p:nvSpPr>
            <p:cNvPr id="29" name="Right Arrow 28"/>
            <p:cNvSpPr/>
            <p:nvPr/>
          </p:nvSpPr>
          <p:spPr>
            <a:xfrm rot="16200000">
              <a:off x="-189963" y="1918970"/>
              <a:ext cx="2302342" cy="668385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chemeClr val="tx2"/>
                </a:gs>
                <a:gs pos="7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ight Arrow 6"/>
            <p:cNvSpPr/>
            <p:nvPr/>
          </p:nvSpPr>
          <p:spPr>
            <a:xfrm rot="10800000">
              <a:off x="763168" y="1306935"/>
              <a:ext cx="402269" cy="2101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700"/>
            </a:p>
          </p:txBody>
        </p:sp>
      </p:grpSp>
      <p:grpSp>
        <p:nvGrpSpPr>
          <p:cNvPr id="31" name="Group 10"/>
          <p:cNvGrpSpPr>
            <a:grpSpLocks/>
          </p:cNvGrpSpPr>
          <p:nvPr/>
        </p:nvGrpSpPr>
        <p:grpSpPr bwMode="auto">
          <a:xfrm rot="5400000" flipV="1">
            <a:off x="6607499" y="3452214"/>
            <a:ext cx="685800" cy="2253601"/>
            <a:chOff x="627016" y="1101992"/>
            <a:chExt cx="668385" cy="2302342"/>
          </a:xfrm>
        </p:grpSpPr>
        <p:sp>
          <p:nvSpPr>
            <p:cNvPr id="32" name="Right Arrow 31"/>
            <p:cNvSpPr/>
            <p:nvPr/>
          </p:nvSpPr>
          <p:spPr>
            <a:xfrm rot="16200000">
              <a:off x="-189963" y="1918970"/>
              <a:ext cx="2302342" cy="668385"/>
            </a:xfrm>
            <a:prstGeom prst="rightArrow">
              <a:avLst>
                <a:gd name="adj1" fmla="val 60000"/>
                <a:gd name="adj2" fmla="val 50000"/>
              </a:avLst>
            </a:prstGeom>
            <a:gradFill rotWithShape="0">
              <a:gsLst>
                <a:gs pos="0">
                  <a:schemeClr val="tx2"/>
                </a:gs>
                <a:gs pos="7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ight Arrow 6"/>
            <p:cNvSpPr/>
            <p:nvPr/>
          </p:nvSpPr>
          <p:spPr>
            <a:xfrm rot="10800000">
              <a:off x="756980" y="1298214"/>
              <a:ext cx="402269" cy="2101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70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04800" y="15240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>
                <a:solidFill>
                  <a:schemeClr val="bg1"/>
                </a:solidFill>
              </a:rPr>
              <a:t>One of our goals…</a:t>
            </a:r>
            <a:endParaRPr lang="en-US" sz="6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PSEG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Emergency Preparedness and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01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PSEG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/>
              <a:t>diversified energy company headquartered in New Jersey, having business in Connecticut, Albany, Long Island and New Jersey.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4" descr="https://www.pseg.com/images/family/vis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929" y="4145751"/>
            <a:ext cx="7485154" cy="1996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13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Corporate Responsibility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spcAft>
                <a:spcPts val="1026"/>
              </a:spcAft>
              <a:buNone/>
            </a:pPr>
            <a:r>
              <a:rPr lang="en-US" dirty="0" smtClean="0"/>
              <a:t>Strengthening </a:t>
            </a:r>
            <a:r>
              <a:rPr lang="en-US" dirty="0"/>
              <a:t>safety systems and </a:t>
            </a:r>
            <a:r>
              <a:rPr lang="en-US" dirty="0" smtClean="0"/>
              <a:t>building resilience </a:t>
            </a:r>
            <a:r>
              <a:rPr lang="en-US" dirty="0"/>
              <a:t>within our </a:t>
            </a:r>
            <a:r>
              <a:rPr lang="en-US" dirty="0" smtClean="0"/>
              <a:t>communities</a:t>
            </a:r>
            <a:endParaRPr lang="en-US" dirty="0"/>
          </a:p>
          <a:p>
            <a:pPr>
              <a:spcAft>
                <a:spcPts val="1026"/>
              </a:spcAft>
            </a:pPr>
            <a:r>
              <a:rPr lang="en-US" dirty="0" smtClean="0"/>
              <a:t>Post Sandy Lessons Learned</a:t>
            </a:r>
            <a:endParaRPr lang="en-US" dirty="0"/>
          </a:p>
          <a:p>
            <a:pPr>
              <a:spcAft>
                <a:spcPts val="1026"/>
              </a:spcAft>
            </a:pPr>
            <a:r>
              <a:rPr lang="en-US" dirty="0" smtClean="0"/>
              <a:t>Communications</a:t>
            </a:r>
          </a:p>
          <a:p>
            <a:pPr>
              <a:spcAft>
                <a:spcPts val="1026"/>
              </a:spcAft>
            </a:pPr>
            <a:r>
              <a:rPr lang="en-US" dirty="0" smtClean="0"/>
              <a:t>Integrated </a:t>
            </a:r>
            <a:r>
              <a:rPr lang="en-US" dirty="0"/>
              <a:t>Approach with </a:t>
            </a:r>
            <a:r>
              <a:rPr lang="en-US" dirty="0" smtClean="0"/>
              <a:t>Operations</a:t>
            </a:r>
            <a:endParaRPr lang="en-US" dirty="0"/>
          </a:p>
          <a:p>
            <a:pPr>
              <a:spcAft>
                <a:spcPts val="1026"/>
              </a:spcAft>
            </a:pPr>
            <a:r>
              <a:rPr lang="en-US" dirty="0"/>
              <a:t>Effective </a:t>
            </a:r>
            <a:r>
              <a:rPr lang="en-US" dirty="0" smtClean="0"/>
              <a:t>VOADs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2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6172200"/>
            <a:ext cx="37052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371600"/>
            <a:ext cx="556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487A6"/>
                </a:solidFill>
              </a:rPr>
              <a:t>Robert G. </a:t>
            </a:r>
            <a:r>
              <a:rPr lang="en-US" sz="2800" dirty="0" err="1" smtClean="0">
                <a:solidFill>
                  <a:srgbClr val="3487A6"/>
                </a:solidFill>
              </a:rPr>
              <a:t>Ottenhoff</a:t>
            </a:r>
            <a:endParaRPr lang="en-US" sz="2800" dirty="0" smtClean="0">
              <a:solidFill>
                <a:srgbClr val="3487A6"/>
              </a:solidFill>
            </a:endParaRPr>
          </a:p>
          <a:p>
            <a:r>
              <a:rPr lang="en-US" sz="2800" i="1" dirty="0" smtClean="0">
                <a:solidFill>
                  <a:srgbClr val="3487A6"/>
                </a:solidFill>
              </a:rPr>
              <a:t>President &amp; CEO</a:t>
            </a:r>
          </a:p>
          <a:p>
            <a:r>
              <a:rPr lang="en-US" sz="2800" dirty="0" smtClean="0">
                <a:solidFill>
                  <a:srgbClr val="3487A6"/>
                </a:solidFill>
              </a:rPr>
              <a:t>Center For Disaster Philanthropy</a:t>
            </a:r>
            <a:endParaRPr lang="en-US" sz="2800" dirty="0">
              <a:solidFill>
                <a:srgbClr val="3487A6"/>
              </a:solidFill>
            </a:endParaRPr>
          </a:p>
        </p:txBody>
      </p:sp>
      <p:pic>
        <p:nvPicPr>
          <p:cNvPr id="7" name="Picture 6" descr="Bob-2-953x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41" y="1236211"/>
            <a:ext cx="2324415" cy="2497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9200" y="4038600"/>
            <a:ext cx="541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487A6"/>
                </a:solidFill>
              </a:rPr>
              <a:t>Marion O’Neill</a:t>
            </a:r>
            <a:r>
              <a:rPr lang="en-US" sz="2800" dirty="0">
                <a:solidFill>
                  <a:srgbClr val="3487A6"/>
                </a:solidFill>
              </a:rPr>
              <a:t/>
            </a:r>
            <a:br>
              <a:rPr lang="en-US" sz="2800" dirty="0">
                <a:solidFill>
                  <a:srgbClr val="3487A6"/>
                </a:solidFill>
              </a:rPr>
            </a:br>
            <a:r>
              <a:rPr lang="en-US" sz="2800" i="1" dirty="0" smtClean="0">
                <a:solidFill>
                  <a:srgbClr val="3487A6"/>
                </a:solidFill>
              </a:rPr>
              <a:t>Manager, Corporate Contributions</a:t>
            </a:r>
          </a:p>
          <a:p>
            <a:r>
              <a:rPr lang="en-US" sz="2800" dirty="0" smtClean="0">
                <a:solidFill>
                  <a:srgbClr val="3487A6"/>
                </a:solidFill>
              </a:rPr>
              <a:t>PSEG</a:t>
            </a:r>
            <a:endParaRPr lang="en-US" sz="2800" dirty="0">
              <a:solidFill>
                <a:srgbClr val="3487A6"/>
              </a:solidFill>
            </a:endParaRPr>
          </a:p>
        </p:txBody>
      </p:sp>
      <p:pic>
        <p:nvPicPr>
          <p:cNvPr id="2" name="Picture 1" descr="marion onei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94" y="3699373"/>
            <a:ext cx="2061252" cy="31120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15240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>
                <a:solidFill>
                  <a:schemeClr val="bg1"/>
                </a:solidFill>
              </a:rPr>
              <a:t>Today’s presenters</a:t>
            </a:r>
            <a:endParaRPr lang="en-US" sz="6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0714" y="498033"/>
            <a:ext cx="7819097" cy="58643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781903"/>
            <a:endParaRPr sz="1539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3849" y="5607813"/>
            <a:ext cx="933079" cy="36749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781903"/>
            <a:endParaRPr sz="1539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0714" y="498033"/>
            <a:ext cx="7819097" cy="586432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781903"/>
            <a:endParaRPr sz="1539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61624" y="2313258"/>
            <a:ext cx="4661594" cy="250862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60" defTabSz="781903"/>
            <a:r>
              <a:rPr sz="2052" spc="-21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2052" spc="-17" dirty="0">
                <a:solidFill>
                  <a:srgbClr val="F49344"/>
                </a:solidFill>
                <a:latin typeface="Arial Rounded MT Bold"/>
                <a:cs typeface="Arial Rounded MT Bold"/>
              </a:rPr>
              <a:t>me</a:t>
            </a:r>
            <a:r>
              <a:rPr sz="2052" spc="-60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2052" spc="-51" dirty="0">
                <a:solidFill>
                  <a:srgbClr val="F49344"/>
                </a:solidFill>
                <a:latin typeface="Arial Rounded MT Bold"/>
                <a:cs typeface="Arial Rounded MT Bold"/>
              </a:rPr>
              <a:t>g</a:t>
            </a:r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en</a:t>
            </a:r>
            <a:r>
              <a:rPr sz="2052" spc="-51" dirty="0">
                <a:solidFill>
                  <a:srgbClr val="F49344"/>
                </a:solidFill>
                <a:latin typeface="Arial Rounded MT Bold"/>
                <a:cs typeface="Arial Rounded MT Bold"/>
              </a:rPr>
              <a:t>c</a:t>
            </a:r>
            <a:r>
              <a:rPr sz="2052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y</a:t>
            </a:r>
            <a:r>
              <a:rPr sz="2052" spc="-17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2052" spc="-21" dirty="0">
                <a:solidFill>
                  <a:srgbClr val="F49344"/>
                </a:solidFill>
                <a:latin typeface="Arial Rounded MT Bold"/>
                <a:cs typeface="Arial Rounded MT Bold"/>
              </a:rPr>
              <a:t>P</a:t>
            </a:r>
            <a:r>
              <a:rPr sz="2052" spc="-64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2052" spc="-30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pa</a:t>
            </a:r>
            <a:r>
              <a:rPr sz="2052" spc="-47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edne</a:t>
            </a:r>
            <a:r>
              <a:rPr sz="2052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2052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endParaRPr sz="2052" dirty="0">
              <a:solidFill>
                <a:prstClr val="black"/>
              </a:solidFill>
              <a:latin typeface="Arial Rounded MT Bold"/>
              <a:cs typeface="Arial Rounded MT Bold"/>
            </a:endParaRPr>
          </a:p>
          <a:p>
            <a:pPr marL="10860" marR="10860" defTabSz="781903"/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and </a:t>
            </a:r>
            <a:r>
              <a:rPr sz="2052" spc="-51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2052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pon</a:t>
            </a:r>
            <a:r>
              <a:rPr sz="2052" spc="-17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2052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2052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il</a:t>
            </a:r>
            <a:r>
              <a:rPr sz="2052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l</a:t>
            </a:r>
            <a:r>
              <a:rPr sz="2052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2052" spc="-94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2052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2052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v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de</a:t>
            </a:r>
            <a:r>
              <a:rPr sz="2052" spc="9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2052" spc="-64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2052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ou</a:t>
            </a:r>
            <a:r>
              <a:rPr sz="2052" spc="-64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ce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2052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 and </a:t>
            </a:r>
            <a:r>
              <a:rPr sz="2052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2052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2052" spc="-60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2052" spc="-51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2052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gi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es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to </a:t>
            </a:r>
            <a:r>
              <a:rPr sz="2052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amili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es</a:t>
            </a:r>
            <a:r>
              <a:rPr sz="2052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2052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th </a:t>
            </a:r>
            <a:r>
              <a:rPr sz="2052" spc="-51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hild</a:t>
            </a:r>
            <a:r>
              <a:rPr sz="2052" spc="-64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en</a:t>
            </a:r>
            <a:r>
              <a:rPr sz="2052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2052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2052" spc="-51" dirty="0">
                <a:solidFill>
                  <a:srgbClr val="7F7F7F"/>
                </a:solidFill>
                <a:latin typeface="Arial Rounded MT Bold"/>
                <a:cs typeface="Arial Rounded MT Bold"/>
              </a:rPr>
              <a:t>g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es</a:t>
            </a:r>
            <a:r>
              <a:rPr sz="2052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2 to 5,</a:t>
            </a:r>
            <a:r>
              <a:rPr sz="2052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as</a:t>
            </a:r>
            <a:r>
              <a:rPr sz="2052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2052" spc="-4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ell</a:t>
            </a:r>
            <a:r>
              <a:rPr sz="2052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as co</a:t>
            </a:r>
            <a:r>
              <a:rPr sz="2052" spc="-21" dirty="0">
                <a:solidFill>
                  <a:srgbClr val="7F7F7F"/>
                </a:solidFill>
                <a:latin typeface="Arial Rounded MT Bold"/>
                <a:cs typeface="Arial Rounded MT Bold"/>
              </a:rPr>
              <a:t>m</a:t>
            </a:r>
            <a:r>
              <a:rPr sz="2052" spc="-51" dirty="0">
                <a:solidFill>
                  <a:srgbClr val="7F7F7F"/>
                </a:solidFill>
                <a:latin typeface="Arial Rounded MT Bold"/>
                <a:cs typeface="Arial Rounded MT Bold"/>
              </a:rPr>
              <a:t>m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un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ity</a:t>
            </a:r>
            <a:r>
              <a:rPr sz="2052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2052" spc="-60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2052" spc="-51" dirty="0">
                <a:solidFill>
                  <a:srgbClr val="7F7F7F"/>
                </a:solidFill>
                <a:latin typeface="Arial Rounded MT Bold"/>
                <a:cs typeface="Arial Rounded MT Bold"/>
              </a:rPr>
              <a:t>g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an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z</a:t>
            </a:r>
            <a:r>
              <a:rPr sz="2052" spc="-56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tion</a:t>
            </a:r>
            <a:r>
              <a:rPr sz="2052" spc="-103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2052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, 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to he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l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p </a:t>
            </a:r>
            <a:r>
              <a:rPr sz="2052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p</a:t>
            </a:r>
            <a:r>
              <a:rPr sz="2052" spc="-64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2052" spc="-30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pa</a:t>
            </a:r>
            <a:r>
              <a:rPr sz="2052" spc="-47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2052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2052" spc="-30" dirty="0">
                <a:solidFill>
                  <a:srgbClr val="F49344"/>
                </a:solidFill>
                <a:latin typeface="Arial Rounded MT Bold"/>
                <a:cs typeface="Arial Rounded MT Bold"/>
              </a:rPr>
              <a:t>f</a:t>
            </a:r>
            <a:r>
              <a:rPr sz="2052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or</a:t>
            </a:r>
            <a:r>
              <a:rPr sz="2052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eme</a:t>
            </a:r>
            <a:r>
              <a:rPr sz="2052" spc="-64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2052" spc="-51" dirty="0">
                <a:solidFill>
                  <a:srgbClr val="F49344"/>
                </a:solidFill>
                <a:latin typeface="Arial Rounded MT Bold"/>
                <a:cs typeface="Arial Rounded MT Bold"/>
              </a:rPr>
              <a:t>g</a:t>
            </a:r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encies</a:t>
            </a:r>
            <a:r>
              <a:rPr sz="2052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and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l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ea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rn e</a:t>
            </a:r>
            <a:r>
              <a:rPr sz="2052" spc="77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2052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ec</a:t>
            </a:r>
            <a:r>
              <a:rPr sz="2052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ti</a:t>
            </a:r>
            <a:r>
              <a:rPr sz="2052" spc="-51" dirty="0">
                <a:solidFill>
                  <a:srgbClr val="7F7F7F"/>
                </a:solidFill>
                <a:latin typeface="Arial Rounded MT Bold"/>
                <a:cs typeface="Arial Rounded MT Bold"/>
              </a:rPr>
              <a:t>v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e and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co</a:t>
            </a:r>
            <a:r>
              <a:rPr sz="2052" spc="-21" dirty="0">
                <a:solidFill>
                  <a:srgbClr val="7F7F7F"/>
                </a:solidFill>
                <a:latin typeface="Arial Rounded MT Bold"/>
                <a:cs typeface="Arial Rounded MT Bold"/>
              </a:rPr>
              <a:t>m</a:t>
            </a:r>
            <a:r>
              <a:rPr sz="2052" spc="-38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2052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ting </a:t>
            </a:r>
            <a:r>
              <a:rPr sz="2052" spc="-4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2052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2052" spc="-51" dirty="0">
                <a:solidFill>
                  <a:srgbClr val="7F7F7F"/>
                </a:solidFill>
                <a:latin typeface="Arial Rounded MT Bold"/>
                <a:cs typeface="Arial Rounded MT Bold"/>
              </a:rPr>
              <a:t>y</a:t>
            </a:r>
            <a:r>
              <a:rPr sz="2052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2052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2052" dirty="0">
                <a:solidFill>
                  <a:srgbClr val="7F7F7F"/>
                </a:solidFill>
                <a:latin typeface="Arial Rounded MT Bold"/>
                <a:cs typeface="Arial Rounded MT Bold"/>
              </a:rPr>
              <a:t>to </a:t>
            </a:r>
            <a:r>
              <a:rPr sz="2052" spc="-64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2052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pond</a:t>
            </a:r>
            <a:r>
              <a:rPr sz="2052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2052" spc="-17" dirty="0">
                <a:solidFill>
                  <a:srgbClr val="F49344"/>
                </a:solidFill>
                <a:latin typeface="Arial Rounded MT Bold"/>
                <a:cs typeface="Arial Rounded MT Bold"/>
              </a:rPr>
              <a:t>when</a:t>
            </a:r>
            <a:r>
              <a:rPr sz="2052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a </a:t>
            </a:r>
            <a:r>
              <a:rPr sz="2052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di</a:t>
            </a:r>
            <a:r>
              <a:rPr sz="2052" spc="-17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a</a:t>
            </a:r>
            <a:r>
              <a:rPr sz="2052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2052" dirty="0">
                <a:solidFill>
                  <a:srgbClr val="F49344"/>
                </a:solidFill>
                <a:latin typeface="Arial Rounded MT Bold"/>
                <a:cs typeface="Arial Rounded MT Bold"/>
              </a:rPr>
              <a:t>te</a:t>
            </a:r>
            <a:r>
              <a:rPr sz="2052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r occu</a:t>
            </a:r>
            <a:r>
              <a:rPr sz="2052" spc="-64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2052" spc="-17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1454" dirty="0">
                <a:solidFill>
                  <a:srgbClr val="7F7F7F"/>
                </a:solidFill>
                <a:latin typeface="Arial Rounded MT Bold"/>
                <a:cs typeface="Arial Rounded MT Bold"/>
              </a:rPr>
              <a:t>.</a:t>
            </a:r>
            <a:endParaRPr sz="1454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33944" y="6040361"/>
            <a:ext cx="136834" cy="1357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6471" defTabSz="781903"/>
            <a:endParaRPr sz="770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24647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49396" y="1278749"/>
            <a:ext cx="2384280" cy="2322271"/>
          </a:xfrm>
          <a:custGeom>
            <a:avLst/>
            <a:gdLst>
              <a:gd name="connsiteX0" fmla="*/ 0 w 2575559"/>
              <a:gd name="connsiteY0" fmla="*/ 0 h 2715767"/>
              <a:gd name="connsiteX1" fmla="*/ 2575559 w 2575559"/>
              <a:gd name="connsiteY1" fmla="*/ 0 h 2715767"/>
              <a:gd name="connsiteX2" fmla="*/ 2575559 w 2575559"/>
              <a:gd name="connsiteY2" fmla="*/ 2715767 h 2715767"/>
              <a:gd name="connsiteX3" fmla="*/ 0 w 2575559"/>
              <a:gd name="connsiteY3" fmla="*/ 2715767 h 2715767"/>
              <a:gd name="connsiteX4" fmla="*/ 0 w 2575559"/>
              <a:gd name="connsiteY4" fmla="*/ 0 h 2715767"/>
              <a:gd name="connsiteX0" fmla="*/ 0 w 2575559"/>
              <a:gd name="connsiteY0" fmla="*/ 0 h 2715767"/>
              <a:gd name="connsiteX1" fmla="*/ 2575559 w 2575559"/>
              <a:gd name="connsiteY1" fmla="*/ 0 h 2715767"/>
              <a:gd name="connsiteX2" fmla="*/ 2575559 w 2575559"/>
              <a:gd name="connsiteY2" fmla="*/ 2715767 h 2715767"/>
              <a:gd name="connsiteX3" fmla="*/ 0 w 2575559"/>
              <a:gd name="connsiteY3" fmla="*/ 2715767 h 2715767"/>
              <a:gd name="connsiteX4" fmla="*/ 1588 w 2575559"/>
              <a:gd name="connsiteY4" fmla="*/ 793750 h 2715767"/>
              <a:gd name="connsiteX5" fmla="*/ 0 w 2575559"/>
              <a:gd name="connsiteY5" fmla="*/ 0 h 2715767"/>
              <a:gd name="connsiteX0" fmla="*/ 190312 w 2765871"/>
              <a:gd name="connsiteY0" fmla="*/ 0 h 2715767"/>
              <a:gd name="connsiteX1" fmla="*/ 2765871 w 2765871"/>
              <a:gd name="connsiteY1" fmla="*/ 0 h 2715767"/>
              <a:gd name="connsiteX2" fmla="*/ 2765871 w 2765871"/>
              <a:gd name="connsiteY2" fmla="*/ 2715767 h 2715767"/>
              <a:gd name="connsiteX3" fmla="*/ 190312 w 2765871"/>
              <a:gd name="connsiteY3" fmla="*/ 2715767 h 2715767"/>
              <a:gd name="connsiteX4" fmla="*/ 191900 w 2765871"/>
              <a:gd name="connsiteY4" fmla="*/ 793750 h 2715767"/>
              <a:gd name="connsiteX5" fmla="*/ 191900 w 2765871"/>
              <a:gd name="connsiteY5" fmla="*/ 427038 h 2715767"/>
              <a:gd name="connsiteX6" fmla="*/ 190312 w 2765871"/>
              <a:gd name="connsiteY6" fmla="*/ 0 h 2715767"/>
              <a:gd name="connsiteX0" fmla="*/ 190312 w 2765871"/>
              <a:gd name="connsiteY0" fmla="*/ 0 h 2715767"/>
              <a:gd name="connsiteX1" fmla="*/ 2765871 w 2765871"/>
              <a:gd name="connsiteY1" fmla="*/ 0 h 2715767"/>
              <a:gd name="connsiteX2" fmla="*/ 2765871 w 2765871"/>
              <a:gd name="connsiteY2" fmla="*/ 2715767 h 2715767"/>
              <a:gd name="connsiteX3" fmla="*/ 190312 w 2765871"/>
              <a:gd name="connsiteY3" fmla="*/ 2715767 h 2715767"/>
              <a:gd name="connsiteX4" fmla="*/ 191900 w 2765871"/>
              <a:gd name="connsiteY4" fmla="*/ 793750 h 2715767"/>
              <a:gd name="connsiteX5" fmla="*/ 191900 w 2765871"/>
              <a:gd name="connsiteY5" fmla="*/ 427038 h 2715767"/>
              <a:gd name="connsiteX6" fmla="*/ 190312 w 2765871"/>
              <a:gd name="connsiteY6" fmla="*/ 0 h 2715767"/>
              <a:gd name="connsiteX0" fmla="*/ 190312 w 2765871"/>
              <a:gd name="connsiteY0" fmla="*/ 0 h 2715767"/>
              <a:gd name="connsiteX1" fmla="*/ 2765871 w 2765871"/>
              <a:gd name="connsiteY1" fmla="*/ 0 h 2715767"/>
              <a:gd name="connsiteX2" fmla="*/ 2765871 w 2765871"/>
              <a:gd name="connsiteY2" fmla="*/ 2715767 h 2715767"/>
              <a:gd name="connsiteX3" fmla="*/ 190312 w 2765871"/>
              <a:gd name="connsiteY3" fmla="*/ 2715767 h 2715767"/>
              <a:gd name="connsiteX4" fmla="*/ 58550 w 2765871"/>
              <a:gd name="connsiteY4" fmla="*/ 798513 h 2715767"/>
              <a:gd name="connsiteX5" fmla="*/ 191900 w 2765871"/>
              <a:gd name="connsiteY5" fmla="*/ 427038 h 2715767"/>
              <a:gd name="connsiteX6" fmla="*/ 190312 w 2765871"/>
              <a:gd name="connsiteY6" fmla="*/ 0 h 2715767"/>
              <a:gd name="connsiteX0" fmla="*/ 190312 w 2765871"/>
              <a:gd name="connsiteY0" fmla="*/ 0 h 2715767"/>
              <a:gd name="connsiteX1" fmla="*/ 2765871 w 2765871"/>
              <a:gd name="connsiteY1" fmla="*/ 0 h 2715767"/>
              <a:gd name="connsiteX2" fmla="*/ 2765871 w 2765871"/>
              <a:gd name="connsiteY2" fmla="*/ 2715767 h 2715767"/>
              <a:gd name="connsiteX3" fmla="*/ 190312 w 2765871"/>
              <a:gd name="connsiteY3" fmla="*/ 2715767 h 2715767"/>
              <a:gd name="connsiteX4" fmla="*/ 10925 w 2765871"/>
              <a:gd name="connsiteY4" fmla="*/ 798513 h 2715767"/>
              <a:gd name="connsiteX5" fmla="*/ 191900 w 2765871"/>
              <a:gd name="connsiteY5" fmla="*/ 427038 h 2715767"/>
              <a:gd name="connsiteX6" fmla="*/ 190312 w 2765871"/>
              <a:gd name="connsiteY6" fmla="*/ 0 h 2715767"/>
              <a:gd name="connsiteX0" fmla="*/ 212724 w 2788283"/>
              <a:gd name="connsiteY0" fmla="*/ 0 h 2715767"/>
              <a:gd name="connsiteX1" fmla="*/ 2788283 w 2788283"/>
              <a:gd name="connsiteY1" fmla="*/ 0 h 2715767"/>
              <a:gd name="connsiteX2" fmla="*/ 2788283 w 2788283"/>
              <a:gd name="connsiteY2" fmla="*/ 2715767 h 2715767"/>
              <a:gd name="connsiteX3" fmla="*/ 212724 w 2788283"/>
              <a:gd name="connsiteY3" fmla="*/ 2715767 h 2715767"/>
              <a:gd name="connsiteX4" fmla="*/ 0 w 2788283"/>
              <a:gd name="connsiteY4" fmla="*/ 860425 h 2715767"/>
              <a:gd name="connsiteX5" fmla="*/ 214312 w 2788283"/>
              <a:gd name="connsiteY5" fmla="*/ 427038 h 2715767"/>
              <a:gd name="connsiteX6" fmla="*/ 212724 w 2788283"/>
              <a:gd name="connsiteY6" fmla="*/ 0 h 271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8283" h="2715767">
                <a:moveTo>
                  <a:pt x="212724" y="0"/>
                </a:moveTo>
                <a:lnTo>
                  <a:pt x="2788283" y="0"/>
                </a:lnTo>
                <a:lnTo>
                  <a:pt x="2788283" y="2715767"/>
                </a:lnTo>
                <a:lnTo>
                  <a:pt x="212724" y="2715767"/>
                </a:lnTo>
                <a:cubicBezTo>
                  <a:pt x="213253" y="2075095"/>
                  <a:pt x="-529" y="1501097"/>
                  <a:pt x="0" y="860425"/>
                </a:cubicBezTo>
                <a:cubicBezTo>
                  <a:pt x="265" y="478970"/>
                  <a:pt x="533665" y="554568"/>
                  <a:pt x="214312" y="427038"/>
                </a:cubicBezTo>
                <a:cubicBezTo>
                  <a:pt x="214047" y="294746"/>
                  <a:pt x="-216271" y="71173"/>
                  <a:pt x="212724" y="0"/>
                </a:cubicBezTo>
                <a:close/>
              </a:path>
            </a:pathLst>
          </a:cu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366"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781903"/>
            <a:endParaRPr sz="1539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856190" y="1090980"/>
            <a:ext cx="2734078" cy="633347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781903"/>
            <a:endParaRPr sz="1539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4826" y="2290073"/>
            <a:ext cx="5733462" cy="363533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5430" marR="10860" defTabSz="781903"/>
            <a:r>
              <a:rPr sz="1539" spc="-43" dirty="0">
                <a:solidFill>
                  <a:srgbClr val="F49344"/>
                </a:solidFill>
                <a:latin typeface="Arial Rounded MT Bold"/>
                <a:cs typeface="Arial Rounded MT Bold"/>
              </a:rPr>
              <a:t>A</a:t>
            </a:r>
            <a:r>
              <a:rPr sz="1539" spc="-34" dirty="0">
                <a:solidFill>
                  <a:srgbClr val="F49344"/>
                </a:solidFill>
                <a:latin typeface="Arial Rounded MT Bold"/>
                <a:cs typeface="Arial Rounded MT Bold"/>
              </a:rPr>
              <a:t>v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ai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l</a:t>
            </a:r>
            <a:r>
              <a:rPr sz="1539" spc="-26" dirty="0">
                <a:solidFill>
                  <a:srgbClr val="F49344"/>
                </a:solidFill>
                <a:latin typeface="Arial Rounded MT Bold"/>
                <a:cs typeface="Arial Rounded MT Bold"/>
              </a:rPr>
              <a:t>a</a:t>
            </a:r>
            <a:r>
              <a:rPr sz="1539" spc="-21" dirty="0">
                <a:solidFill>
                  <a:srgbClr val="F49344"/>
                </a:solidFill>
                <a:latin typeface="Arial Rounded MT Bold"/>
                <a:cs typeface="Arial Rounded MT Bold"/>
              </a:rPr>
              <a:t>b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le</a:t>
            </a:r>
            <a:r>
              <a:rPr sz="1539" spc="13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in </a:t>
            </a:r>
            <a:r>
              <a:rPr sz="1539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En</a:t>
            </a:r>
            <a:r>
              <a:rPr sz="1539" spc="-21" dirty="0">
                <a:solidFill>
                  <a:srgbClr val="F49344"/>
                </a:solidFill>
                <a:latin typeface="Arial Rounded MT Bold"/>
                <a:cs typeface="Arial Rounded MT Bold"/>
              </a:rPr>
              <a:t>g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li</a:t>
            </a:r>
            <a:r>
              <a:rPr sz="1539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h</a:t>
            </a:r>
            <a:r>
              <a:rPr sz="1539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and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539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Span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i</a:t>
            </a:r>
            <a:r>
              <a:rPr sz="1539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h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on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de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kto</a:t>
            </a:r>
            <a:r>
              <a:rPr sz="1539" spc="-60" dirty="0">
                <a:solidFill>
                  <a:srgbClr val="F49344"/>
                </a:solidFill>
                <a:latin typeface="Arial Rounded MT Bold"/>
                <a:cs typeface="Arial Rounded MT Bold"/>
              </a:rPr>
              <a:t>p</a:t>
            </a:r>
            <a:r>
              <a:rPr sz="1539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,</a:t>
            </a:r>
            <a:r>
              <a:rPr sz="1539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t</a:t>
            </a:r>
            <a:r>
              <a:rPr sz="1539" spc="-26" dirty="0">
                <a:solidFill>
                  <a:srgbClr val="F49344"/>
                </a:solidFill>
                <a:latin typeface="Arial Rounded MT Bold"/>
                <a:cs typeface="Arial Rounded MT Bold"/>
              </a:rPr>
              <a:t>a</a:t>
            </a:r>
            <a:r>
              <a:rPr sz="1539" spc="-21" dirty="0">
                <a:solidFill>
                  <a:srgbClr val="F49344"/>
                </a:solidFill>
                <a:latin typeface="Arial Rounded MT Bold"/>
                <a:cs typeface="Arial Rounded MT Bold"/>
              </a:rPr>
              <a:t>b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let</a:t>
            </a:r>
            <a:r>
              <a:rPr sz="1539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,</a:t>
            </a:r>
            <a:r>
              <a:rPr lang="en-US" sz="1539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/>
            </a:r>
            <a:br>
              <a:rPr lang="en-US" sz="1539" spc="4" dirty="0">
                <a:solidFill>
                  <a:srgbClr val="F49344"/>
                </a:solidFill>
                <a:latin typeface="Arial Rounded MT Bold"/>
                <a:cs typeface="Arial Rounded MT Bold"/>
              </a:rPr>
            </a:br>
            <a:r>
              <a:rPr sz="1539" spc="-17" dirty="0">
                <a:solidFill>
                  <a:srgbClr val="F49344"/>
                </a:solidFill>
                <a:latin typeface="Arial Rounded MT Bold"/>
                <a:cs typeface="Arial Rounded MT Bold"/>
              </a:rPr>
              <a:t>mob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il</a:t>
            </a:r>
            <a:r>
              <a:rPr sz="1539" spc="-64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1539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,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 and 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p</a:t>
            </a:r>
            <a:r>
              <a:rPr sz="1539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rint-</a:t>
            </a:r>
            <a:r>
              <a:rPr sz="1539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a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d</a:t>
            </a:r>
            <a:r>
              <a:rPr sz="1539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y </a:t>
            </a:r>
            <a:r>
              <a:rPr sz="1539" spc="17" dirty="0">
                <a:solidFill>
                  <a:srgbClr val="F49344"/>
                </a:solidFill>
                <a:latin typeface="Arial Rounded MT Bold"/>
                <a:cs typeface="Arial Rounded MT Bold"/>
              </a:rPr>
              <a:t>f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iles</a:t>
            </a:r>
            <a:endParaRPr sz="1539" dirty="0">
              <a:solidFill>
                <a:prstClr val="black"/>
              </a:solidFill>
              <a:latin typeface="Arial Rounded MT Bold"/>
              <a:cs typeface="Arial Rounded MT Bold"/>
            </a:endParaRPr>
          </a:p>
          <a:p>
            <a:pPr defTabSz="781903">
              <a:lnSpc>
                <a:spcPts val="855"/>
              </a:lnSpc>
              <a:spcBef>
                <a:spcPts val="44"/>
              </a:spcBef>
            </a:pPr>
            <a:endParaRPr sz="855" dirty="0">
              <a:solidFill>
                <a:prstClr val="black"/>
              </a:solidFill>
            </a:endParaRPr>
          </a:p>
          <a:p>
            <a:pPr marL="255748" marR="522355" indent="-245431" defTabSz="781903">
              <a:buClr>
                <a:srgbClr val="E26B0A"/>
              </a:buClr>
              <a:buFont typeface="Arial"/>
              <a:buChar char="•"/>
              <a:tabLst>
                <a:tab pos="255748" algn="l"/>
              </a:tabLst>
            </a:pPr>
            <a:r>
              <a:rPr sz="1368" spc="-34" dirty="0">
                <a:solidFill>
                  <a:srgbClr val="F49344"/>
                </a:solidFill>
                <a:latin typeface="Arial Rounded MT Bold"/>
                <a:cs typeface="Arial Rounded MT Bold"/>
              </a:rPr>
              <a:t>F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am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i</a:t>
            </a:r>
            <a:r>
              <a:rPr sz="1368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>l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y</a:t>
            </a:r>
            <a:r>
              <a:rPr sz="1368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30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o</a:t>
            </a:r>
            <a:r>
              <a:rPr sz="1368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u</a:t>
            </a:r>
            <a:r>
              <a:rPr sz="1368" spc="-43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ce</a:t>
            </a:r>
            <a:r>
              <a:rPr sz="1368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G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u</a:t>
            </a:r>
            <a:r>
              <a:rPr sz="1368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>i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d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1368" spc="-26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ill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38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er</a:t>
            </a:r>
            <a:r>
              <a:rPr sz="1368" spc="21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ti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to p</a:t>
            </a:r>
            <a:r>
              <a:rPr sz="1368" spc="-47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amilies</a:t>
            </a:r>
            <a:r>
              <a:rPr sz="1368" spc="26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b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le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eme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rg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cie</a:t>
            </a:r>
            <a:r>
              <a:rPr sz="1368" spc="-64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,</a:t>
            </a:r>
            <a:r>
              <a:rPr sz="1368" spc="9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as </a:t>
            </a:r>
            <a:r>
              <a:rPr sz="1368" spc="-38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ell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activi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ti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 p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ca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gi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v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can do 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ith 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y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oun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g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il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en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to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elp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t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hem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be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47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ed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in t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v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167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an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eme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rg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133" dirty="0">
                <a:solidFill>
                  <a:srgbClr val="7F7F7F"/>
                </a:solidFill>
                <a:latin typeface="Arial Rounded MT Bold"/>
                <a:cs typeface="Arial Rounded MT Bold"/>
              </a:rPr>
              <a:t>y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.</a:t>
            </a:r>
            <a:endParaRPr sz="1368" dirty="0">
              <a:solidFill>
                <a:prstClr val="black"/>
              </a:solidFill>
              <a:latin typeface="Arial Rounded MT Bold"/>
              <a:cs typeface="Arial Rounded MT Bold"/>
            </a:endParaRPr>
          </a:p>
          <a:p>
            <a:pPr marL="255748" marR="519640" indent="-245431" defTabSz="781903">
              <a:spcBef>
                <a:spcPts val="328"/>
              </a:spcBef>
              <a:buClr>
                <a:srgbClr val="E26B0A"/>
              </a:buClr>
              <a:buFont typeface="Arial"/>
              <a:buChar char="•"/>
              <a:tabLst>
                <a:tab pos="255748" algn="l"/>
              </a:tabLst>
            </a:pP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Ed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u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c</a:t>
            </a:r>
            <a:r>
              <a:rPr sz="1368" spc="-43" dirty="0">
                <a:solidFill>
                  <a:srgbClr val="F49344"/>
                </a:solidFill>
                <a:latin typeface="Arial Rounded MT Bold"/>
                <a:cs typeface="Arial Rounded MT Bold"/>
              </a:rPr>
              <a:t>a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t</a:t>
            </a:r>
            <a:r>
              <a:rPr sz="1368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or</a:t>
            </a:r>
            <a:r>
              <a:rPr sz="1368" spc="-56" dirty="0">
                <a:solidFill>
                  <a:srgbClr val="F49344"/>
                </a:solidFill>
                <a:latin typeface="Arial Rounded MT Bold"/>
                <a:cs typeface="Arial Rounded MT Bold"/>
              </a:rPr>
              <a:t>’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1368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G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u</a:t>
            </a:r>
            <a:r>
              <a:rPr sz="1368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>i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d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1368" spc="-26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ill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l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u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de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orm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ti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21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activity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eas to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elp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du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talk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ith 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il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en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eir</a:t>
            </a:r>
            <a:r>
              <a:rPr lang="en-US"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/ca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gi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v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26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b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u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imp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9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ta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ce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15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ra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gies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47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ar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g</a:t>
            </a:r>
            <a:r>
              <a:rPr sz="1368" spc="26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eme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rg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cies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yi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g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sa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endParaRPr sz="1368" dirty="0">
              <a:solidFill>
                <a:prstClr val="black"/>
              </a:solidFill>
              <a:latin typeface="Arial Rounded MT Bold"/>
              <a:cs typeface="Arial Rounded MT Bold"/>
            </a:endParaRPr>
          </a:p>
          <a:p>
            <a:pPr marL="255748" marR="631496" indent="-245431" defTabSz="781903">
              <a:spcBef>
                <a:spcPts val="325"/>
              </a:spcBef>
              <a:buClr>
                <a:srgbClr val="E26B0A"/>
              </a:buClr>
              <a:buFont typeface="Arial"/>
              <a:buChar char="•"/>
              <a:tabLst>
                <a:tab pos="255748" algn="l"/>
              </a:tabLst>
            </a:pP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C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o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m</a:t>
            </a:r>
            <a:r>
              <a:rPr sz="1368" spc="-21" dirty="0">
                <a:solidFill>
                  <a:srgbClr val="F49344"/>
                </a:solidFill>
                <a:latin typeface="Arial Rounded MT Bold"/>
                <a:cs typeface="Arial Rounded MT Bold"/>
              </a:rPr>
              <a:t>m</a:t>
            </a:r>
            <a:r>
              <a:rPr sz="1368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un</a:t>
            </a:r>
            <a:r>
              <a:rPr sz="1368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>i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ty</a:t>
            </a:r>
            <a:r>
              <a:rPr sz="1368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Ho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t</a:t>
            </a:r>
            <a:r>
              <a:rPr sz="1368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G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u</a:t>
            </a:r>
            <a:r>
              <a:rPr sz="1368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>i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d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e </a:t>
            </a:r>
            <a:r>
              <a:rPr sz="1368" spc="-17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ill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64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vide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el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pfu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l</a:t>
            </a:r>
            <a:r>
              <a:rPr sz="1368" spc="26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orm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ti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21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an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eas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om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m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un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ity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rg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z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ti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26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to 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ra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te</a:t>
            </a:r>
            <a:r>
              <a:rPr sz="1368" spc="26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Sesame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 St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eet 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PSEG</a:t>
            </a:r>
            <a:r>
              <a:rPr sz="1368" spc="-21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eme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rg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y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47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dn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ess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m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ials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to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v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ts</a:t>
            </a:r>
            <a:endParaRPr sz="1368" dirty="0">
              <a:solidFill>
                <a:prstClr val="black"/>
              </a:solidFill>
              <a:latin typeface="Arial Rounded MT Bold"/>
              <a:cs typeface="Arial Rounded MT Bold"/>
            </a:endParaRPr>
          </a:p>
          <a:p>
            <a:pPr marL="255748" marR="1095751" indent="-245431" defTabSz="781903">
              <a:spcBef>
                <a:spcPts val="325"/>
              </a:spcBef>
              <a:buClr>
                <a:srgbClr val="E26B0A"/>
              </a:buClr>
              <a:buFont typeface="Arial"/>
              <a:buChar char="•"/>
              <a:tabLst>
                <a:tab pos="255748" algn="l"/>
              </a:tabLst>
            </a:pP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L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1368" spc="30" dirty="0">
                <a:solidFill>
                  <a:srgbClr val="F49344"/>
                </a:solidFill>
                <a:latin typeface="Arial Rounded MT Bold"/>
                <a:cs typeface="Arial Rounded MT Bold"/>
              </a:rPr>
              <a:t>t</a:t>
            </a:r>
            <a:r>
              <a:rPr sz="1368" spc="-56" dirty="0">
                <a:solidFill>
                  <a:srgbClr val="F49344"/>
                </a:solidFill>
                <a:latin typeface="Arial Rounded MT Bold"/>
                <a:cs typeface="Arial Rounded MT Bold"/>
              </a:rPr>
              <a:t>’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1368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G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t</a:t>
            </a:r>
            <a:r>
              <a:rPr sz="1368" spc="-17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30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ea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dy</a:t>
            </a:r>
            <a:r>
              <a:rPr sz="1368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Mo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b</a:t>
            </a:r>
            <a:r>
              <a:rPr sz="1368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>il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1368" spc="-26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Ap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p</a:t>
            </a:r>
            <a:r>
              <a:rPr sz="1368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ill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u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n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eme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rg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y p</a:t>
            </a:r>
            <a:r>
              <a:rPr sz="1368" spc="-47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ra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ti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endParaRPr sz="1368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16312" y="6049483"/>
            <a:ext cx="101540" cy="1265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720" defTabSz="781903"/>
            <a:fld id="{81D60167-4931-47E6-BA6A-407CBD079E47}" type="slidenum">
              <a:rPr sz="770" dirty="0">
                <a:solidFill>
                  <a:srgbClr val="7F7F7F"/>
                </a:solidFill>
                <a:latin typeface="Arial Rounded MT Bold"/>
                <a:cs typeface="Arial Rounded MT Bold"/>
              </a:rPr>
              <a:pPr marL="21720" defTabSz="781903"/>
              <a:t>21</a:t>
            </a:fld>
            <a:endParaRPr sz="770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25829" y="4167252"/>
            <a:ext cx="2295231" cy="184726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defTabSz="781903"/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endParaRPr sz="1368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43490" y="1114041"/>
            <a:ext cx="7024744" cy="107693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10860"/>
            <a:r>
              <a:rPr sz="1881" spc="-17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Eme</a:t>
            </a:r>
            <a:r>
              <a:rPr sz="1881" spc="-64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r</a:t>
            </a:r>
            <a:r>
              <a:rPr sz="1881" spc="-68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g</a:t>
            </a:r>
            <a:r>
              <a:rPr sz="1881" spc="-13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e</a:t>
            </a:r>
            <a:r>
              <a:rPr sz="1881" spc="-9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n</a:t>
            </a:r>
            <a:r>
              <a:rPr sz="1881" spc="-64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c</a:t>
            </a:r>
            <a:r>
              <a:rPr sz="1881" spc="-13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y</a:t>
            </a:r>
            <a:r>
              <a:rPr sz="1881" spc="30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sz="1881" spc="-13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P</a:t>
            </a:r>
            <a:r>
              <a:rPr sz="1881" spc="-64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r</a:t>
            </a:r>
            <a:r>
              <a:rPr sz="1881" spc="-34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e</a:t>
            </a:r>
            <a:r>
              <a:rPr sz="1881" spc="-17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p</a:t>
            </a:r>
            <a:r>
              <a:rPr sz="1881" spc="-13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a</a:t>
            </a:r>
            <a:r>
              <a:rPr sz="1881" spc="-64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r</a:t>
            </a:r>
            <a:r>
              <a:rPr sz="1881" spc="-13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e</a:t>
            </a:r>
            <a:r>
              <a:rPr sz="1881" spc="-17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d</a:t>
            </a:r>
            <a:r>
              <a:rPr sz="1881" spc="-9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n</a:t>
            </a:r>
            <a:r>
              <a:rPr sz="1881" spc="-13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e</a:t>
            </a:r>
            <a:r>
              <a:rPr sz="1881" spc="-17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s</a:t>
            </a:r>
            <a:r>
              <a:rPr sz="1881" spc="-13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s</a:t>
            </a:r>
            <a:r>
              <a:rPr sz="1881" spc="17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sz="1881" spc="-26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C</a:t>
            </a:r>
            <a:r>
              <a:rPr sz="1881" spc="-9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o</a:t>
            </a:r>
            <a:r>
              <a:rPr sz="1881" spc="-17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mp</a:t>
            </a:r>
            <a:r>
              <a:rPr sz="1881" spc="-9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on</a:t>
            </a:r>
            <a:r>
              <a:rPr sz="1881" spc="-13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e</a:t>
            </a:r>
            <a:r>
              <a:rPr sz="1881" spc="-9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nts</a:t>
            </a:r>
            <a:endParaRPr sz="1881" dirty="0">
              <a:solidFill>
                <a:schemeClr val="accent6">
                  <a:lumMod val="75000"/>
                </a:schemeClr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7934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8770" y="1165263"/>
            <a:ext cx="3532928" cy="63334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781903"/>
            <a:endParaRPr sz="1539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75183" y="3319532"/>
            <a:ext cx="2758404" cy="2911311"/>
          </a:xfrm>
          <a:custGeom>
            <a:avLst/>
            <a:gdLst>
              <a:gd name="connsiteX0" fmla="*/ 0 w 3476244"/>
              <a:gd name="connsiteY0" fmla="*/ 0 h 3404616"/>
              <a:gd name="connsiteX1" fmla="*/ 3476244 w 3476244"/>
              <a:gd name="connsiteY1" fmla="*/ 0 h 3404616"/>
              <a:gd name="connsiteX2" fmla="*/ 3476244 w 3476244"/>
              <a:gd name="connsiteY2" fmla="*/ 3404616 h 3404616"/>
              <a:gd name="connsiteX3" fmla="*/ 0 w 3476244"/>
              <a:gd name="connsiteY3" fmla="*/ 3404616 h 3404616"/>
              <a:gd name="connsiteX4" fmla="*/ 0 w 3476244"/>
              <a:gd name="connsiteY4" fmla="*/ 0 h 3404616"/>
              <a:gd name="connsiteX0" fmla="*/ 0 w 3476244"/>
              <a:gd name="connsiteY0" fmla="*/ 0 h 3404616"/>
              <a:gd name="connsiteX1" fmla="*/ 3476244 w 3476244"/>
              <a:gd name="connsiteY1" fmla="*/ 0 h 3404616"/>
              <a:gd name="connsiteX2" fmla="*/ 3476244 w 3476244"/>
              <a:gd name="connsiteY2" fmla="*/ 3404616 h 3404616"/>
              <a:gd name="connsiteX3" fmla="*/ 679450 w 3476244"/>
              <a:gd name="connsiteY3" fmla="*/ 3394075 h 3404616"/>
              <a:gd name="connsiteX4" fmla="*/ 0 w 3476244"/>
              <a:gd name="connsiteY4" fmla="*/ 3404616 h 3404616"/>
              <a:gd name="connsiteX5" fmla="*/ 0 w 3476244"/>
              <a:gd name="connsiteY5" fmla="*/ 0 h 3404616"/>
              <a:gd name="connsiteX0" fmla="*/ 0 w 3476244"/>
              <a:gd name="connsiteY0" fmla="*/ 0 h 3404616"/>
              <a:gd name="connsiteX1" fmla="*/ 3476244 w 3476244"/>
              <a:gd name="connsiteY1" fmla="*/ 0 h 3404616"/>
              <a:gd name="connsiteX2" fmla="*/ 3476244 w 3476244"/>
              <a:gd name="connsiteY2" fmla="*/ 3404616 h 3404616"/>
              <a:gd name="connsiteX3" fmla="*/ 679450 w 3476244"/>
              <a:gd name="connsiteY3" fmla="*/ 3394075 h 3404616"/>
              <a:gd name="connsiteX4" fmla="*/ 466725 w 3476244"/>
              <a:gd name="connsiteY4" fmla="*/ 2556891 h 3404616"/>
              <a:gd name="connsiteX5" fmla="*/ 0 w 3476244"/>
              <a:gd name="connsiteY5" fmla="*/ 0 h 3404616"/>
              <a:gd name="connsiteX0" fmla="*/ 0 w 3476244"/>
              <a:gd name="connsiteY0" fmla="*/ 0 h 3404616"/>
              <a:gd name="connsiteX1" fmla="*/ 3476244 w 3476244"/>
              <a:gd name="connsiteY1" fmla="*/ 0 h 3404616"/>
              <a:gd name="connsiteX2" fmla="*/ 3476244 w 3476244"/>
              <a:gd name="connsiteY2" fmla="*/ 3404616 h 3404616"/>
              <a:gd name="connsiteX3" fmla="*/ 679450 w 3476244"/>
              <a:gd name="connsiteY3" fmla="*/ 3394075 h 3404616"/>
              <a:gd name="connsiteX4" fmla="*/ 466725 w 3476244"/>
              <a:gd name="connsiteY4" fmla="*/ 2556891 h 3404616"/>
              <a:gd name="connsiteX5" fmla="*/ 298450 w 3476244"/>
              <a:gd name="connsiteY5" fmla="*/ 1736725 h 3404616"/>
              <a:gd name="connsiteX6" fmla="*/ 0 w 3476244"/>
              <a:gd name="connsiteY6" fmla="*/ 0 h 3404616"/>
              <a:gd name="connsiteX0" fmla="*/ 0 w 3476244"/>
              <a:gd name="connsiteY0" fmla="*/ 0 h 3404616"/>
              <a:gd name="connsiteX1" fmla="*/ 3476244 w 3476244"/>
              <a:gd name="connsiteY1" fmla="*/ 0 h 3404616"/>
              <a:gd name="connsiteX2" fmla="*/ 3476244 w 3476244"/>
              <a:gd name="connsiteY2" fmla="*/ 3404616 h 3404616"/>
              <a:gd name="connsiteX3" fmla="*/ 679450 w 3476244"/>
              <a:gd name="connsiteY3" fmla="*/ 3394075 h 3404616"/>
              <a:gd name="connsiteX4" fmla="*/ 466725 w 3476244"/>
              <a:gd name="connsiteY4" fmla="*/ 2556891 h 3404616"/>
              <a:gd name="connsiteX5" fmla="*/ 0 w 3476244"/>
              <a:gd name="connsiteY5" fmla="*/ 0 h 3404616"/>
              <a:gd name="connsiteX0" fmla="*/ 0 w 3476244"/>
              <a:gd name="connsiteY0" fmla="*/ 0 h 3404616"/>
              <a:gd name="connsiteX1" fmla="*/ 3476244 w 3476244"/>
              <a:gd name="connsiteY1" fmla="*/ 0 h 3404616"/>
              <a:gd name="connsiteX2" fmla="*/ 3476244 w 3476244"/>
              <a:gd name="connsiteY2" fmla="*/ 3404616 h 3404616"/>
              <a:gd name="connsiteX3" fmla="*/ 679450 w 3476244"/>
              <a:gd name="connsiteY3" fmla="*/ 3394075 h 3404616"/>
              <a:gd name="connsiteX4" fmla="*/ 466725 w 3476244"/>
              <a:gd name="connsiteY4" fmla="*/ 2556891 h 3404616"/>
              <a:gd name="connsiteX5" fmla="*/ 174625 w 3476244"/>
              <a:gd name="connsiteY5" fmla="*/ 1889125 h 3404616"/>
              <a:gd name="connsiteX6" fmla="*/ 0 w 3476244"/>
              <a:gd name="connsiteY6" fmla="*/ 0 h 3404616"/>
              <a:gd name="connsiteX0" fmla="*/ 0 w 3476244"/>
              <a:gd name="connsiteY0" fmla="*/ 0 h 3404616"/>
              <a:gd name="connsiteX1" fmla="*/ 3476244 w 3476244"/>
              <a:gd name="connsiteY1" fmla="*/ 0 h 3404616"/>
              <a:gd name="connsiteX2" fmla="*/ 3476244 w 3476244"/>
              <a:gd name="connsiteY2" fmla="*/ 3404616 h 3404616"/>
              <a:gd name="connsiteX3" fmla="*/ 679450 w 3476244"/>
              <a:gd name="connsiteY3" fmla="*/ 3394075 h 3404616"/>
              <a:gd name="connsiteX4" fmla="*/ 466725 w 3476244"/>
              <a:gd name="connsiteY4" fmla="*/ 2556891 h 3404616"/>
              <a:gd name="connsiteX5" fmla="*/ 98425 w 3476244"/>
              <a:gd name="connsiteY5" fmla="*/ 1898650 h 3404616"/>
              <a:gd name="connsiteX6" fmla="*/ 0 w 3476244"/>
              <a:gd name="connsiteY6" fmla="*/ 0 h 3404616"/>
              <a:gd name="connsiteX0" fmla="*/ 0 w 3476244"/>
              <a:gd name="connsiteY0" fmla="*/ 0 h 3404616"/>
              <a:gd name="connsiteX1" fmla="*/ 3476244 w 3476244"/>
              <a:gd name="connsiteY1" fmla="*/ 0 h 3404616"/>
              <a:gd name="connsiteX2" fmla="*/ 3476244 w 3476244"/>
              <a:gd name="connsiteY2" fmla="*/ 3404616 h 3404616"/>
              <a:gd name="connsiteX3" fmla="*/ 679450 w 3476244"/>
              <a:gd name="connsiteY3" fmla="*/ 3394075 h 3404616"/>
              <a:gd name="connsiteX4" fmla="*/ 466725 w 3476244"/>
              <a:gd name="connsiteY4" fmla="*/ 2556891 h 3404616"/>
              <a:gd name="connsiteX5" fmla="*/ 107950 w 3476244"/>
              <a:gd name="connsiteY5" fmla="*/ 1812925 h 3404616"/>
              <a:gd name="connsiteX6" fmla="*/ 0 w 3476244"/>
              <a:gd name="connsiteY6" fmla="*/ 0 h 3404616"/>
              <a:gd name="connsiteX0" fmla="*/ 0 w 3476244"/>
              <a:gd name="connsiteY0" fmla="*/ 0 h 3404616"/>
              <a:gd name="connsiteX1" fmla="*/ 3476244 w 3476244"/>
              <a:gd name="connsiteY1" fmla="*/ 0 h 3404616"/>
              <a:gd name="connsiteX2" fmla="*/ 3476244 w 3476244"/>
              <a:gd name="connsiteY2" fmla="*/ 3404616 h 3404616"/>
              <a:gd name="connsiteX3" fmla="*/ 679450 w 3476244"/>
              <a:gd name="connsiteY3" fmla="*/ 3394075 h 3404616"/>
              <a:gd name="connsiteX4" fmla="*/ 581025 w 3476244"/>
              <a:gd name="connsiteY4" fmla="*/ 2766441 h 3404616"/>
              <a:gd name="connsiteX5" fmla="*/ 107950 w 3476244"/>
              <a:gd name="connsiteY5" fmla="*/ 1812925 h 3404616"/>
              <a:gd name="connsiteX6" fmla="*/ 0 w 3476244"/>
              <a:gd name="connsiteY6" fmla="*/ 0 h 3404616"/>
              <a:gd name="connsiteX0" fmla="*/ 0 w 3476244"/>
              <a:gd name="connsiteY0" fmla="*/ 0 h 3404616"/>
              <a:gd name="connsiteX1" fmla="*/ 3476244 w 3476244"/>
              <a:gd name="connsiteY1" fmla="*/ 0 h 3404616"/>
              <a:gd name="connsiteX2" fmla="*/ 3476244 w 3476244"/>
              <a:gd name="connsiteY2" fmla="*/ 3404616 h 3404616"/>
              <a:gd name="connsiteX3" fmla="*/ 679450 w 3476244"/>
              <a:gd name="connsiteY3" fmla="*/ 3394075 h 3404616"/>
              <a:gd name="connsiteX4" fmla="*/ 581025 w 3476244"/>
              <a:gd name="connsiteY4" fmla="*/ 2766441 h 3404616"/>
              <a:gd name="connsiteX5" fmla="*/ 107950 w 3476244"/>
              <a:gd name="connsiteY5" fmla="*/ 1812925 h 3404616"/>
              <a:gd name="connsiteX6" fmla="*/ 0 w 3476244"/>
              <a:gd name="connsiteY6" fmla="*/ 0 h 3404616"/>
              <a:gd name="connsiteX0" fmla="*/ 0 w 3476244"/>
              <a:gd name="connsiteY0" fmla="*/ 0 h 3404616"/>
              <a:gd name="connsiteX1" fmla="*/ 3476244 w 3476244"/>
              <a:gd name="connsiteY1" fmla="*/ 0 h 3404616"/>
              <a:gd name="connsiteX2" fmla="*/ 3476244 w 3476244"/>
              <a:gd name="connsiteY2" fmla="*/ 3404616 h 3404616"/>
              <a:gd name="connsiteX3" fmla="*/ 679450 w 3476244"/>
              <a:gd name="connsiteY3" fmla="*/ 3394075 h 3404616"/>
              <a:gd name="connsiteX4" fmla="*/ 581025 w 3476244"/>
              <a:gd name="connsiteY4" fmla="*/ 2766441 h 3404616"/>
              <a:gd name="connsiteX5" fmla="*/ 107950 w 3476244"/>
              <a:gd name="connsiteY5" fmla="*/ 1812925 h 3404616"/>
              <a:gd name="connsiteX6" fmla="*/ 69850 w 3476244"/>
              <a:gd name="connsiteY6" fmla="*/ 1108075 h 3404616"/>
              <a:gd name="connsiteX7" fmla="*/ 0 w 3476244"/>
              <a:gd name="connsiteY7" fmla="*/ 0 h 3404616"/>
              <a:gd name="connsiteX0" fmla="*/ 0 w 3476244"/>
              <a:gd name="connsiteY0" fmla="*/ 0 h 3404616"/>
              <a:gd name="connsiteX1" fmla="*/ 3476244 w 3476244"/>
              <a:gd name="connsiteY1" fmla="*/ 0 h 3404616"/>
              <a:gd name="connsiteX2" fmla="*/ 3476244 w 3476244"/>
              <a:gd name="connsiteY2" fmla="*/ 3404616 h 3404616"/>
              <a:gd name="connsiteX3" fmla="*/ 679450 w 3476244"/>
              <a:gd name="connsiteY3" fmla="*/ 3394075 h 3404616"/>
              <a:gd name="connsiteX4" fmla="*/ 581025 w 3476244"/>
              <a:gd name="connsiteY4" fmla="*/ 2766441 h 3404616"/>
              <a:gd name="connsiteX5" fmla="*/ 107950 w 3476244"/>
              <a:gd name="connsiteY5" fmla="*/ 1812925 h 3404616"/>
              <a:gd name="connsiteX6" fmla="*/ 384175 w 3476244"/>
              <a:gd name="connsiteY6" fmla="*/ 1660525 h 3404616"/>
              <a:gd name="connsiteX7" fmla="*/ 0 w 3476244"/>
              <a:gd name="connsiteY7" fmla="*/ 0 h 3404616"/>
              <a:gd name="connsiteX0" fmla="*/ 501650 w 3368294"/>
              <a:gd name="connsiteY0" fmla="*/ 19050 h 3404616"/>
              <a:gd name="connsiteX1" fmla="*/ 3368294 w 3368294"/>
              <a:gd name="connsiteY1" fmla="*/ 0 h 3404616"/>
              <a:gd name="connsiteX2" fmla="*/ 3368294 w 3368294"/>
              <a:gd name="connsiteY2" fmla="*/ 3404616 h 3404616"/>
              <a:gd name="connsiteX3" fmla="*/ 571500 w 3368294"/>
              <a:gd name="connsiteY3" fmla="*/ 3394075 h 3404616"/>
              <a:gd name="connsiteX4" fmla="*/ 473075 w 3368294"/>
              <a:gd name="connsiteY4" fmla="*/ 2766441 h 3404616"/>
              <a:gd name="connsiteX5" fmla="*/ 0 w 3368294"/>
              <a:gd name="connsiteY5" fmla="*/ 1812925 h 3404616"/>
              <a:gd name="connsiteX6" fmla="*/ 276225 w 3368294"/>
              <a:gd name="connsiteY6" fmla="*/ 1660525 h 3404616"/>
              <a:gd name="connsiteX7" fmla="*/ 501650 w 3368294"/>
              <a:gd name="connsiteY7" fmla="*/ 19050 h 3404616"/>
              <a:gd name="connsiteX0" fmla="*/ 358775 w 3368294"/>
              <a:gd name="connsiteY0" fmla="*/ 19050 h 3404616"/>
              <a:gd name="connsiteX1" fmla="*/ 3368294 w 3368294"/>
              <a:gd name="connsiteY1" fmla="*/ 0 h 3404616"/>
              <a:gd name="connsiteX2" fmla="*/ 3368294 w 3368294"/>
              <a:gd name="connsiteY2" fmla="*/ 3404616 h 3404616"/>
              <a:gd name="connsiteX3" fmla="*/ 571500 w 3368294"/>
              <a:gd name="connsiteY3" fmla="*/ 3394075 h 3404616"/>
              <a:gd name="connsiteX4" fmla="*/ 473075 w 3368294"/>
              <a:gd name="connsiteY4" fmla="*/ 2766441 h 3404616"/>
              <a:gd name="connsiteX5" fmla="*/ 0 w 3368294"/>
              <a:gd name="connsiteY5" fmla="*/ 1812925 h 3404616"/>
              <a:gd name="connsiteX6" fmla="*/ 276225 w 3368294"/>
              <a:gd name="connsiteY6" fmla="*/ 1660525 h 3404616"/>
              <a:gd name="connsiteX7" fmla="*/ 358775 w 3368294"/>
              <a:gd name="connsiteY7" fmla="*/ 19050 h 3404616"/>
              <a:gd name="connsiteX0" fmla="*/ 539750 w 3368294"/>
              <a:gd name="connsiteY0" fmla="*/ 19050 h 3404616"/>
              <a:gd name="connsiteX1" fmla="*/ 3368294 w 3368294"/>
              <a:gd name="connsiteY1" fmla="*/ 0 h 3404616"/>
              <a:gd name="connsiteX2" fmla="*/ 3368294 w 3368294"/>
              <a:gd name="connsiteY2" fmla="*/ 3404616 h 3404616"/>
              <a:gd name="connsiteX3" fmla="*/ 571500 w 3368294"/>
              <a:gd name="connsiteY3" fmla="*/ 3394075 h 3404616"/>
              <a:gd name="connsiteX4" fmla="*/ 473075 w 3368294"/>
              <a:gd name="connsiteY4" fmla="*/ 2766441 h 3404616"/>
              <a:gd name="connsiteX5" fmla="*/ 0 w 3368294"/>
              <a:gd name="connsiteY5" fmla="*/ 1812925 h 3404616"/>
              <a:gd name="connsiteX6" fmla="*/ 276225 w 3368294"/>
              <a:gd name="connsiteY6" fmla="*/ 1660525 h 3404616"/>
              <a:gd name="connsiteX7" fmla="*/ 539750 w 3368294"/>
              <a:gd name="connsiteY7" fmla="*/ 19050 h 3404616"/>
              <a:gd name="connsiteX0" fmla="*/ 539750 w 3368294"/>
              <a:gd name="connsiteY0" fmla="*/ 19050 h 3404616"/>
              <a:gd name="connsiteX1" fmla="*/ 3368294 w 3368294"/>
              <a:gd name="connsiteY1" fmla="*/ 0 h 3404616"/>
              <a:gd name="connsiteX2" fmla="*/ 3368294 w 3368294"/>
              <a:gd name="connsiteY2" fmla="*/ 3404616 h 3404616"/>
              <a:gd name="connsiteX3" fmla="*/ 571500 w 3368294"/>
              <a:gd name="connsiteY3" fmla="*/ 3394075 h 3404616"/>
              <a:gd name="connsiteX4" fmla="*/ 473075 w 3368294"/>
              <a:gd name="connsiteY4" fmla="*/ 2766441 h 3404616"/>
              <a:gd name="connsiteX5" fmla="*/ 0 w 3368294"/>
              <a:gd name="connsiteY5" fmla="*/ 1812925 h 3404616"/>
              <a:gd name="connsiteX6" fmla="*/ 276225 w 3368294"/>
              <a:gd name="connsiteY6" fmla="*/ 1660525 h 3404616"/>
              <a:gd name="connsiteX7" fmla="*/ 539750 w 3368294"/>
              <a:gd name="connsiteY7" fmla="*/ 19050 h 3404616"/>
              <a:gd name="connsiteX0" fmla="*/ 539750 w 3368294"/>
              <a:gd name="connsiteY0" fmla="*/ 19050 h 3404616"/>
              <a:gd name="connsiteX1" fmla="*/ 3368294 w 3368294"/>
              <a:gd name="connsiteY1" fmla="*/ 0 h 3404616"/>
              <a:gd name="connsiteX2" fmla="*/ 3368294 w 3368294"/>
              <a:gd name="connsiteY2" fmla="*/ 3404616 h 3404616"/>
              <a:gd name="connsiteX3" fmla="*/ 571500 w 3368294"/>
              <a:gd name="connsiteY3" fmla="*/ 3394075 h 3404616"/>
              <a:gd name="connsiteX4" fmla="*/ 473075 w 3368294"/>
              <a:gd name="connsiteY4" fmla="*/ 2766441 h 3404616"/>
              <a:gd name="connsiteX5" fmla="*/ 0 w 3368294"/>
              <a:gd name="connsiteY5" fmla="*/ 1812925 h 3404616"/>
              <a:gd name="connsiteX6" fmla="*/ 361950 w 3368294"/>
              <a:gd name="connsiteY6" fmla="*/ 1736725 h 3404616"/>
              <a:gd name="connsiteX7" fmla="*/ 539750 w 3368294"/>
              <a:gd name="connsiteY7" fmla="*/ 19050 h 3404616"/>
              <a:gd name="connsiteX0" fmla="*/ 539750 w 3368294"/>
              <a:gd name="connsiteY0" fmla="*/ 19050 h 3404616"/>
              <a:gd name="connsiteX1" fmla="*/ 3368294 w 3368294"/>
              <a:gd name="connsiteY1" fmla="*/ 0 h 3404616"/>
              <a:gd name="connsiteX2" fmla="*/ 3368294 w 3368294"/>
              <a:gd name="connsiteY2" fmla="*/ 3404616 h 3404616"/>
              <a:gd name="connsiteX3" fmla="*/ 571500 w 3368294"/>
              <a:gd name="connsiteY3" fmla="*/ 3394075 h 3404616"/>
              <a:gd name="connsiteX4" fmla="*/ 542695 w 3368294"/>
              <a:gd name="connsiteY4" fmla="*/ 2861691 h 3404616"/>
              <a:gd name="connsiteX5" fmla="*/ 0 w 3368294"/>
              <a:gd name="connsiteY5" fmla="*/ 1812925 h 3404616"/>
              <a:gd name="connsiteX6" fmla="*/ 361950 w 3368294"/>
              <a:gd name="connsiteY6" fmla="*/ 1736725 h 3404616"/>
              <a:gd name="connsiteX7" fmla="*/ 539750 w 3368294"/>
              <a:gd name="connsiteY7" fmla="*/ 19050 h 3404616"/>
              <a:gd name="connsiteX0" fmla="*/ 539750 w 3368294"/>
              <a:gd name="connsiteY0" fmla="*/ 19050 h 3404616"/>
              <a:gd name="connsiteX1" fmla="*/ 3368294 w 3368294"/>
              <a:gd name="connsiteY1" fmla="*/ 0 h 3404616"/>
              <a:gd name="connsiteX2" fmla="*/ 3368294 w 3368294"/>
              <a:gd name="connsiteY2" fmla="*/ 3404616 h 3404616"/>
              <a:gd name="connsiteX3" fmla="*/ 571500 w 3368294"/>
              <a:gd name="connsiteY3" fmla="*/ 3394075 h 3404616"/>
              <a:gd name="connsiteX4" fmla="*/ 632207 w 3368294"/>
              <a:gd name="connsiteY4" fmla="*/ 2985516 h 3404616"/>
              <a:gd name="connsiteX5" fmla="*/ 0 w 3368294"/>
              <a:gd name="connsiteY5" fmla="*/ 1812925 h 3404616"/>
              <a:gd name="connsiteX6" fmla="*/ 361950 w 3368294"/>
              <a:gd name="connsiteY6" fmla="*/ 1736725 h 3404616"/>
              <a:gd name="connsiteX7" fmla="*/ 539750 w 3368294"/>
              <a:gd name="connsiteY7" fmla="*/ 19050 h 340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8294" h="3404616">
                <a:moveTo>
                  <a:pt x="539750" y="19050"/>
                </a:moveTo>
                <a:lnTo>
                  <a:pt x="3368294" y="0"/>
                </a:lnTo>
                <a:lnTo>
                  <a:pt x="3368294" y="3404616"/>
                </a:lnTo>
                <a:lnTo>
                  <a:pt x="571500" y="3394075"/>
                </a:lnTo>
                <a:lnTo>
                  <a:pt x="632207" y="2985516"/>
                </a:lnTo>
                <a:cubicBezTo>
                  <a:pt x="633265" y="2378752"/>
                  <a:pt x="46567" y="2038689"/>
                  <a:pt x="0" y="1812925"/>
                </a:cubicBezTo>
                <a:lnTo>
                  <a:pt x="361950" y="1736725"/>
                </a:lnTo>
                <a:lnTo>
                  <a:pt x="539750" y="1905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4418"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781903"/>
            <a:endParaRPr sz="1539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6102" y="2413711"/>
            <a:ext cx="5505513" cy="360167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6018" marR="10860" defTabSz="781903"/>
            <a:r>
              <a:rPr sz="1539" spc="-43" dirty="0">
                <a:solidFill>
                  <a:srgbClr val="F49344"/>
                </a:solidFill>
                <a:latin typeface="Arial Rounded MT Bold"/>
                <a:cs typeface="Arial Rounded MT Bold"/>
              </a:rPr>
              <a:t>A</a:t>
            </a:r>
            <a:r>
              <a:rPr sz="1539" spc="-34" dirty="0">
                <a:solidFill>
                  <a:srgbClr val="F49344"/>
                </a:solidFill>
                <a:latin typeface="Arial Rounded MT Bold"/>
                <a:cs typeface="Arial Rounded MT Bold"/>
              </a:rPr>
              <a:t>v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ai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l</a:t>
            </a:r>
            <a:r>
              <a:rPr sz="1539" spc="-26" dirty="0">
                <a:solidFill>
                  <a:srgbClr val="F49344"/>
                </a:solidFill>
                <a:latin typeface="Arial Rounded MT Bold"/>
                <a:cs typeface="Arial Rounded MT Bold"/>
              </a:rPr>
              <a:t>a</a:t>
            </a:r>
            <a:r>
              <a:rPr sz="1539" spc="-21" dirty="0">
                <a:solidFill>
                  <a:srgbClr val="F49344"/>
                </a:solidFill>
                <a:latin typeface="Arial Rounded MT Bold"/>
                <a:cs typeface="Arial Rounded MT Bold"/>
              </a:rPr>
              <a:t>b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le</a:t>
            </a:r>
            <a:r>
              <a:rPr sz="1539" spc="13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in </a:t>
            </a:r>
            <a:r>
              <a:rPr sz="1539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En</a:t>
            </a:r>
            <a:r>
              <a:rPr sz="1539" spc="-21" dirty="0">
                <a:solidFill>
                  <a:srgbClr val="F49344"/>
                </a:solidFill>
                <a:latin typeface="Arial Rounded MT Bold"/>
                <a:cs typeface="Arial Rounded MT Bold"/>
              </a:rPr>
              <a:t>g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li</a:t>
            </a:r>
            <a:r>
              <a:rPr sz="1539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h</a:t>
            </a:r>
            <a:r>
              <a:rPr sz="1539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and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539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Span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i</a:t>
            </a:r>
            <a:r>
              <a:rPr sz="1539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h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on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de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kto</a:t>
            </a:r>
            <a:r>
              <a:rPr sz="1539" spc="-60" dirty="0">
                <a:solidFill>
                  <a:srgbClr val="F49344"/>
                </a:solidFill>
                <a:latin typeface="Arial Rounded MT Bold"/>
                <a:cs typeface="Arial Rounded MT Bold"/>
              </a:rPr>
              <a:t>p</a:t>
            </a:r>
            <a:r>
              <a:rPr sz="1539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,</a:t>
            </a:r>
            <a:r>
              <a:rPr sz="1539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t</a:t>
            </a:r>
            <a:r>
              <a:rPr sz="1539" spc="-26" dirty="0">
                <a:solidFill>
                  <a:srgbClr val="F49344"/>
                </a:solidFill>
                <a:latin typeface="Arial Rounded MT Bold"/>
                <a:cs typeface="Arial Rounded MT Bold"/>
              </a:rPr>
              <a:t>a</a:t>
            </a:r>
            <a:r>
              <a:rPr sz="1539" spc="-21" dirty="0">
                <a:solidFill>
                  <a:srgbClr val="F49344"/>
                </a:solidFill>
                <a:latin typeface="Arial Rounded MT Bold"/>
                <a:cs typeface="Arial Rounded MT Bold"/>
              </a:rPr>
              <a:t>b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let</a:t>
            </a:r>
            <a:r>
              <a:rPr sz="1539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,</a:t>
            </a:r>
            <a:r>
              <a:rPr sz="1539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 mob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il</a:t>
            </a:r>
            <a:r>
              <a:rPr sz="1539" spc="-64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1539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,</a:t>
            </a:r>
            <a:r>
              <a:rPr sz="1539" spc="-17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and</a:t>
            </a:r>
            <a:r>
              <a:rPr sz="1539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p</a:t>
            </a:r>
            <a:r>
              <a:rPr sz="1539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rint-</a:t>
            </a:r>
            <a:r>
              <a:rPr sz="1539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a</a:t>
            </a:r>
            <a:r>
              <a:rPr sz="1539" dirty="0">
                <a:solidFill>
                  <a:srgbClr val="F49344"/>
                </a:solidFill>
                <a:latin typeface="Arial Rounded MT Bold"/>
                <a:cs typeface="Arial Rounded MT Bold"/>
              </a:rPr>
              <a:t>d</a:t>
            </a:r>
            <a:r>
              <a:rPr sz="1539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y </a:t>
            </a:r>
            <a:r>
              <a:rPr sz="1539" spc="17" dirty="0">
                <a:solidFill>
                  <a:srgbClr val="F49344"/>
                </a:solidFill>
                <a:latin typeface="Arial Rounded MT Bold"/>
                <a:cs typeface="Arial Rounded MT Bold"/>
              </a:rPr>
              <a:t>f</a:t>
            </a:r>
            <a:r>
              <a:rPr sz="1539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iles</a:t>
            </a:r>
            <a:endParaRPr sz="1539" dirty="0">
              <a:solidFill>
                <a:prstClr val="black"/>
              </a:solidFill>
              <a:latin typeface="Arial Rounded MT Bold"/>
              <a:cs typeface="Arial Rounded MT Bold"/>
            </a:endParaRPr>
          </a:p>
          <a:p>
            <a:pPr defTabSz="781903">
              <a:lnSpc>
                <a:spcPts val="941"/>
              </a:lnSpc>
              <a:spcBef>
                <a:spcPts val="21"/>
              </a:spcBef>
            </a:pPr>
            <a:endParaRPr sz="941" dirty="0">
              <a:solidFill>
                <a:prstClr val="black"/>
              </a:solidFill>
            </a:endParaRPr>
          </a:p>
          <a:p>
            <a:pPr marL="255748" marR="377919" indent="-245431" defTabSz="781903">
              <a:buClr>
                <a:srgbClr val="E26B0A"/>
              </a:buClr>
              <a:buFont typeface="Arial"/>
              <a:buChar char="•"/>
              <a:tabLst>
                <a:tab pos="255748" algn="l"/>
              </a:tabLst>
            </a:pPr>
            <a:r>
              <a:rPr sz="1368" spc="-34" dirty="0">
                <a:solidFill>
                  <a:srgbClr val="F49344"/>
                </a:solidFill>
                <a:latin typeface="Arial Rounded MT Bold"/>
                <a:cs typeface="Arial Rounded MT Bold"/>
              </a:rPr>
              <a:t>F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am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i</a:t>
            </a:r>
            <a:r>
              <a:rPr sz="1368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>l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y</a:t>
            </a:r>
            <a:r>
              <a:rPr sz="1368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30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s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o</a:t>
            </a:r>
            <a:r>
              <a:rPr sz="1368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u</a:t>
            </a:r>
            <a:r>
              <a:rPr sz="1368" spc="-43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ce</a:t>
            </a:r>
            <a:r>
              <a:rPr sz="1368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G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u</a:t>
            </a:r>
            <a:r>
              <a:rPr sz="1368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>i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d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1368" spc="-26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ill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l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u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de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ti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ts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how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to 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x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plain</a:t>
            </a:r>
            <a:r>
              <a:rPr sz="1368" spc="30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disa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te</a:t>
            </a:r>
            <a:r>
              <a:rPr sz="1368" spc="-47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to 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il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en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(2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r 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y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oun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g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67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,</a:t>
            </a:r>
            <a:r>
              <a:rPr sz="1368" spc="17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3 6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-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11),</a:t>
            </a:r>
            <a:r>
              <a:rPr sz="1368" spc="9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es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b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li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mai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tain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64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ou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ti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es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u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g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dis as </a:t>
            </a:r>
            <a:r>
              <a:rPr sz="1368" spc="-38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ell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ra</a:t>
            </a:r>
            <a:r>
              <a:rPr lang="en-US"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gies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el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g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il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en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ti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y</a:t>
            </a:r>
            <a:r>
              <a:rPr sz="1368" spc="26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an ma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g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eir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emo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ti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u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g</a:t>
            </a:r>
            <a:r>
              <a:rPr sz="1368" spc="26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is di</a:t>
            </a:r>
            <a:r>
              <a:rPr sz="1368" spc="38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9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ic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u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lt</a:t>
            </a:r>
            <a:r>
              <a:rPr sz="1368" spc="3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tim</a:t>
            </a:r>
            <a:r>
              <a:rPr sz="1368" spc="-81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.</a:t>
            </a:r>
            <a:endParaRPr sz="1368" dirty="0">
              <a:solidFill>
                <a:prstClr val="black"/>
              </a:solidFill>
              <a:latin typeface="Arial Rounded MT Bold"/>
              <a:cs typeface="Arial Rounded MT Bold"/>
            </a:endParaRPr>
          </a:p>
          <a:p>
            <a:pPr marL="255748" marR="425160" indent="-245431" defTabSz="781903">
              <a:spcBef>
                <a:spcPts val="328"/>
              </a:spcBef>
              <a:buClr>
                <a:srgbClr val="E26B0A"/>
              </a:buClr>
              <a:buFont typeface="Arial"/>
              <a:buChar char="•"/>
              <a:tabLst>
                <a:tab pos="255748" algn="l"/>
              </a:tabLst>
            </a:pP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PS</a:t>
            </a:r>
            <a:r>
              <a:rPr sz="1368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EG</a:t>
            </a:r>
            <a:r>
              <a:rPr sz="1368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a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d</a:t>
            </a:r>
            <a:r>
              <a:rPr sz="1368" spc="-17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C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o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m</a:t>
            </a:r>
            <a:r>
              <a:rPr sz="1368" spc="-21" dirty="0">
                <a:solidFill>
                  <a:srgbClr val="F49344"/>
                </a:solidFill>
                <a:latin typeface="Arial Rounded MT Bold"/>
                <a:cs typeface="Arial Rounded MT Bold"/>
              </a:rPr>
              <a:t>m</a:t>
            </a:r>
            <a:r>
              <a:rPr sz="1368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un</a:t>
            </a:r>
            <a:r>
              <a:rPr sz="1368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>i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ty</a:t>
            </a:r>
            <a:r>
              <a:rPr sz="1368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51" dirty="0">
                <a:solidFill>
                  <a:srgbClr val="F49344"/>
                </a:solidFill>
                <a:latin typeface="Arial Rounded MT Bold"/>
                <a:cs typeface="Arial Rounded MT Bold"/>
              </a:rPr>
              <a:t>P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a</a:t>
            </a:r>
            <a:r>
              <a:rPr sz="1368" spc="9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t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er</a:t>
            </a:r>
            <a:r>
              <a:rPr sz="1368" spc="-30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P</a:t>
            </a:r>
            <a:r>
              <a:rPr sz="1368" spc="-56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1368" spc="-26" dirty="0">
                <a:solidFill>
                  <a:srgbClr val="F49344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vid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1368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G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u</a:t>
            </a:r>
            <a:r>
              <a:rPr sz="1368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>i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d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1368" spc="-21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ill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 p</a:t>
            </a:r>
            <a:r>
              <a:rPr sz="1368" spc="-64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vide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an 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v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vi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1368" spc="26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15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64" dirty="0">
                <a:solidFill>
                  <a:srgbClr val="7F7F7F"/>
                </a:solidFill>
                <a:latin typeface="Arial Rounded MT Bold"/>
                <a:cs typeface="Arial Rounded MT Bold"/>
              </a:rPr>
              <a:t>k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y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te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how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PS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 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rg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z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ti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26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m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y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u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se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te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ith 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y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oun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g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il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en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lang="en-US"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/>
            </a:r>
            <a:br>
              <a:rPr lang="en-US"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</a:b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(2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r 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y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oun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g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67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,</a:t>
            </a:r>
            <a:r>
              <a:rPr sz="1368" spc="9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3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-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5,</a:t>
            </a:r>
            <a:r>
              <a:rPr sz="1368" spc="17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6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-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11)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amilie</a:t>
            </a:r>
            <a:r>
              <a:rPr sz="1368" spc="-86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.</a:t>
            </a:r>
            <a:endParaRPr sz="1368" dirty="0">
              <a:solidFill>
                <a:prstClr val="black"/>
              </a:solidFill>
              <a:latin typeface="Arial Rounded MT Bold"/>
              <a:cs typeface="Arial Rounded MT Bold"/>
            </a:endParaRPr>
          </a:p>
          <a:p>
            <a:pPr marL="255748" marR="409956" indent="-245431" defTabSz="781903">
              <a:spcBef>
                <a:spcPts val="325"/>
              </a:spcBef>
              <a:buClr>
                <a:srgbClr val="E26B0A"/>
              </a:buClr>
              <a:buFont typeface="Arial"/>
              <a:buChar char="•"/>
              <a:tabLst>
                <a:tab pos="255748" algn="l"/>
              </a:tabLst>
            </a:pPr>
            <a:r>
              <a:rPr sz="1368" spc="-34" dirty="0">
                <a:solidFill>
                  <a:srgbClr val="F49344"/>
                </a:solidFill>
                <a:latin typeface="Arial Rounded MT Bold"/>
                <a:cs typeface="Arial Rounded MT Bold"/>
              </a:rPr>
              <a:t>F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am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i</a:t>
            </a:r>
            <a:r>
              <a:rPr sz="1368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>l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y</a:t>
            </a:r>
            <a:r>
              <a:rPr sz="1368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C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o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m</a:t>
            </a:r>
            <a:r>
              <a:rPr sz="1368" spc="-26" dirty="0">
                <a:solidFill>
                  <a:srgbClr val="F49344"/>
                </a:solidFill>
                <a:latin typeface="Arial Rounded MT Bold"/>
                <a:cs typeface="Arial Rounded MT Bold"/>
              </a:rPr>
              <a:t>f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o</a:t>
            </a:r>
            <a:r>
              <a:rPr sz="1368" spc="9" dirty="0">
                <a:solidFill>
                  <a:srgbClr val="F49344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t</a:t>
            </a:r>
            <a:r>
              <a:rPr sz="1368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Mo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me</a:t>
            </a:r>
            <a:r>
              <a:rPr sz="1368" spc="-13" dirty="0">
                <a:solidFill>
                  <a:srgbClr val="F49344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ts</a:t>
            </a:r>
            <a:r>
              <a:rPr sz="1368" spc="-38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w</a:t>
            </a:r>
            <a:r>
              <a:rPr sz="1368" spc="4" dirty="0">
                <a:solidFill>
                  <a:srgbClr val="F49344"/>
                </a:solidFill>
                <a:latin typeface="Arial Rounded MT Bold"/>
                <a:cs typeface="Arial Rounded MT Bold"/>
              </a:rPr>
              <a:t>il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l</a:t>
            </a:r>
            <a:r>
              <a:rPr sz="1368" spc="-17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dirty="0">
                <a:solidFill>
                  <a:srgbClr val="F49344"/>
                </a:solidFill>
                <a:latin typeface="Arial Rounded MT Bold"/>
                <a:cs typeface="Arial Rounded MT Bold"/>
              </a:rPr>
              <a:t>b</a:t>
            </a:r>
            <a:r>
              <a:rPr sz="1368" spc="-9" dirty="0">
                <a:solidFill>
                  <a:srgbClr val="F49344"/>
                </a:solidFill>
                <a:latin typeface="Arial Rounded MT Bold"/>
                <a:cs typeface="Arial Rounded MT Bold"/>
              </a:rPr>
              <a:t>e</a:t>
            </a:r>
            <a:r>
              <a:rPr sz="1368" spc="-4" dirty="0">
                <a:solidFill>
                  <a:srgbClr val="F49344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ee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9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 (2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-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3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mi M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u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et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gmen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ts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64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oun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as</a:t>
            </a:r>
            <a:r>
              <a:rPr sz="1368" spc="-47" dirty="0">
                <a:solidFill>
                  <a:srgbClr val="7F7F7F"/>
                </a:solidFill>
                <a:latin typeface="Arial Rounded MT Bold"/>
                <a:cs typeface="Arial Rounded MT Bold"/>
              </a:rPr>
              <a:t>k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g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q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u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es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on</a:t>
            </a:r>
            <a:r>
              <a:rPr sz="1368" spc="-64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,</a:t>
            </a:r>
            <a:r>
              <a:rPr sz="1368" spc="9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in c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om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9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t,</a:t>
            </a:r>
            <a:r>
              <a:rPr sz="1368" spc="9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d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g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ith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emo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ti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81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.</a:t>
            </a:r>
            <a:r>
              <a:rPr sz="1368" spc="17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T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ese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w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ill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pl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y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64" dirty="0">
                <a:solidFill>
                  <a:srgbClr val="7F7F7F"/>
                </a:solidFill>
                <a:latin typeface="Arial Rounded MT Bold"/>
                <a:cs typeface="Arial Rounded MT Bold"/>
              </a:rPr>
              <a:t>r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le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in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el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i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g</a:t>
            </a:r>
            <a:r>
              <a:rPr sz="1368" spc="26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34" dirty="0">
                <a:solidFill>
                  <a:srgbClr val="7F7F7F"/>
                </a:solidFill>
                <a:latin typeface="Arial Rounded MT Bold"/>
                <a:cs typeface="Arial Rounded MT Bold"/>
              </a:rPr>
              <a:t>f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amilies</a:t>
            </a:r>
            <a:r>
              <a:rPr sz="1368" spc="26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pe</a:t>
            </a:r>
            <a:r>
              <a:rPr sz="1368" spc="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as t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h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y </a:t>
            </a:r>
            <a:r>
              <a:rPr sz="1368" spc="-30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x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p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er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ie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ce</a:t>
            </a:r>
            <a:r>
              <a:rPr sz="1368" spc="34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an eme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rg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e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c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y 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r disa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s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ter</a:t>
            </a:r>
            <a:r>
              <a:rPr sz="1368" spc="13" dirty="0">
                <a:solidFill>
                  <a:srgbClr val="7F7F7F"/>
                </a:solidFill>
                <a:latin typeface="Arial Rounded MT Bold"/>
                <a:cs typeface="Arial Rounded MT Bold"/>
              </a:rPr>
              <a:t> </a:t>
            </a:r>
            <a:r>
              <a:rPr sz="1368" spc="-9" dirty="0">
                <a:solidFill>
                  <a:srgbClr val="7F7F7F"/>
                </a:solidFill>
                <a:latin typeface="Arial Rounded MT Bold"/>
                <a:cs typeface="Arial Rounded MT Bold"/>
              </a:rPr>
              <a:t>sit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u</a:t>
            </a:r>
            <a:r>
              <a:rPr sz="1368" spc="-43" dirty="0">
                <a:solidFill>
                  <a:srgbClr val="7F7F7F"/>
                </a:solidFill>
                <a:latin typeface="Arial Rounded MT Bold"/>
                <a:cs typeface="Arial Rounded MT Bold"/>
              </a:rPr>
              <a:t>a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ti</a:t>
            </a:r>
            <a:r>
              <a:rPr sz="1368" spc="-17" dirty="0">
                <a:solidFill>
                  <a:srgbClr val="7F7F7F"/>
                </a:solidFill>
                <a:latin typeface="Arial Rounded MT Bold"/>
                <a:cs typeface="Arial Rounded MT Bold"/>
              </a:rPr>
              <a:t>o</a:t>
            </a:r>
            <a:r>
              <a:rPr sz="1368" spc="-13" dirty="0">
                <a:solidFill>
                  <a:srgbClr val="7F7F7F"/>
                </a:solidFill>
                <a:latin typeface="Arial Rounded MT Bold"/>
                <a:cs typeface="Arial Rounded MT Bold"/>
              </a:rPr>
              <a:t>n</a:t>
            </a:r>
            <a:r>
              <a:rPr sz="1368" spc="-4" dirty="0">
                <a:solidFill>
                  <a:srgbClr val="7F7F7F"/>
                </a:solidFill>
                <a:latin typeface="Arial Rounded MT Bold"/>
                <a:cs typeface="Arial Rounded MT Bold"/>
              </a:rPr>
              <a:t>.</a:t>
            </a:r>
            <a:endParaRPr sz="1368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23088" y="1166459"/>
            <a:ext cx="7024744" cy="107693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79819"/>
            <a:r>
              <a:rPr sz="2052" spc="-21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E</a:t>
            </a:r>
            <a:r>
              <a:rPr sz="2052" spc="-17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me</a:t>
            </a:r>
            <a:r>
              <a:rPr sz="2052" spc="-60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r</a:t>
            </a:r>
            <a:r>
              <a:rPr sz="2052" spc="-51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g</a:t>
            </a:r>
            <a:r>
              <a:rPr sz="2052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en</a:t>
            </a:r>
            <a:r>
              <a:rPr sz="2052" spc="-51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c</a:t>
            </a:r>
            <a:r>
              <a:rPr sz="2052" spc="-13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y</a:t>
            </a:r>
            <a:r>
              <a:rPr sz="2052" spc="-17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sz="2052" spc="-51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R</a:t>
            </a:r>
            <a:r>
              <a:rPr sz="2052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e</a:t>
            </a:r>
            <a:r>
              <a:rPr sz="2052" spc="-4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s</a:t>
            </a:r>
            <a:r>
              <a:rPr sz="2052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pon</a:t>
            </a:r>
            <a:r>
              <a:rPr sz="2052" spc="-17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s</a:t>
            </a:r>
            <a:r>
              <a:rPr sz="2052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e Component</a:t>
            </a:r>
            <a:r>
              <a:rPr sz="2052" spc="-13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Arial Rounded MT Bold"/>
              </a:rPr>
              <a:t>s</a:t>
            </a:r>
            <a:endParaRPr sz="2052" dirty="0">
              <a:solidFill>
                <a:schemeClr val="accent6">
                  <a:lumMod val="75000"/>
                </a:schemeClr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52034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62451" y="822634"/>
            <a:ext cx="7949416" cy="5343050"/>
          </a:xfrm>
          <a:prstGeom prst="roundRect">
            <a:avLst>
              <a:gd name="adj" fmla="val 6911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1903"/>
            <a:endParaRPr lang="en-US" sz="1539">
              <a:solidFill>
                <a:prstClr val="white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1154" y="1284613"/>
            <a:ext cx="2339213" cy="5245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0860" defTabSz="781903"/>
            <a:r>
              <a:rPr sz="3420" spc="-64" dirty="0">
                <a:solidFill>
                  <a:srgbClr val="FFFFFF"/>
                </a:solidFill>
                <a:latin typeface="Arial Rounded MT Bold"/>
                <a:cs typeface="Arial Rounded MT Bold"/>
              </a:rPr>
              <a:t>T</a:t>
            </a:r>
            <a:r>
              <a:rPr sz="3420" spc="-21" dirty="0">
                <a:solidFill>
                  <a:srgbClr val="FFFFFF"/>
                </a:solidFill>
                <a:latin typeface="Arial Rounded MT Bold"/>
                <a:cs typeface="Arial Rounded MT Bold"/>
              </a:rPr>
              <a:t>hank</a:t>
            </a:r>
            <a:r>
              <a:rPr sz="3420" spc="-4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3420" spc="-239" dirty="0">
                <a:solidFill>
                  <a:srgbClr val="FFFFFF"/>
                </a:solidFill>
                <a:latin typeface="Arial Rounded MT Bold"/>
                <a:cs typeface="Arial Rounded MT Bold"/>
              </a:rPr>
              <a:t>Y</a:t>
            </a:r>
            <a:r>
              <a:rPr sz="3420" spc="-21" dirty="0">
                <a:solidFill>
                  <a:srgbClr val="FFFFFF"/>
                </a:solidFill>
                <a:latin typeface="Arial Rounded MT Bold"/>
                <a:cs typeface="Arial Rounded MT Bold"/>
              </a:rPr>
              <a:t>ou!</a:t>
            </a:r>
            <a:endParaRPr sz="3420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8443" y="2282251"/>
            <a:ext cx="6194516" cy="1355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81903"/>
            <a:r>
              <a:rPr lang="en-US" sz="2052" dirty="0">
                <a:solidFill>
                  <a:srgbClr val="FF6700">
                    <a:lumMod val="75000"/>
                  </a:srgbClr>
                </a:solidFill>
                <a:latin typeface="Arial Rounded MT Bold" panose="020F0704030504030204" pitchFamily="34" charset="0"/>
              </a:rPr>
              <a:t>Next Steps to Creating a safety-focused culture</a:t>
            </a:r>
            <a:br>
              <a:rPr lang="en-US" sz="2052" dirty="0">
                <a:solidFill>
                  <a:srgbClr val="FF6700">
                    <a:lumMod val="75000"/>
                  </a:srgbClr>
                </a:solidFill>
                <a:latin typeface="Arial Rounded MT Bold" panose="020F0704030504030204" pitchFamily="34" charset="0"/>
              </a:rPr>
            </a:br>
            <a:r>
              <a:rPr lang="en-US" sz="2052" dirty="0">
                <a:solidFill>
                  <a:srgbClr val="FF6700">
                    <a:lumMod val="75000"/>
                  </a:srgbClr>
                </a:solidFill>
                <a:latin typeface="Arial Rounded MT Bold" panose="020F0704030504030204" pitchFamily="34" charset="0"/>
              </a:rPr>
              <a:t>in our communities.</a:t>
            </a:r>
          </a:p>
          <a:p>
            <a:pPr defTabSz="781903"/>
            <a:endParaRPr lang="en-US" sz="2052" dirty="0">
              <a:solidFill>
                <a:srgbClr val="FF6700">
                  <a:lumMod val="75000"/>
                </a:srgbClr>
              </a:solidFill>
              <a:latin typeface="Arial Rounded MT Bold" panose="020F0704030504030204" pitchFamily="34" charset="0"/>
            </a:endParaRPr>
          </a:p>
          <a:p>
            <a:pPr defTabSz="781903"/>
            <a:r>
              <a:rPr lang="en-US" sz="2052" dirty="0">
                <a:solidFill>
                  <a:srgbClr val="FF6700">
                    <a:lumMod val="75000"/>
                  </a:srgbClr>
                </a:solidFill>
                <a:latin typeface="Arial Rounded MT Bold" panose="020F0704030504030204" pitchFamily="34" charset="0"/>
              </a:rPr>
              <a:t>Deeper and Broader applications</a:t>
            </a:r>
          </a:p>
        </p:txBody>
      </p:sp>
    </p:spTree>
    <p:extLst>
      <p:ext uri="{BB962C8B-B14F-4D97-AF65-F5344CB8AC3E}">
        <p14:creationId xmlns:p14="http://schemas.microsoft.com/office/powerpoint/2010/main" val="285036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349" y="1143000"/>
            <a:ext cx="5112749" cy="5004663"/>
          </a:xfrm>
          <a:prstGeom prst="rect">
            <a:avLst/>
          </a:prstGeom>
          <a:solidFill>
            <a:schemeClr val="bg2">
              <a:lumMod val="75000"/>
              <a:alpha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215" y="1524000"/>
            <a:ext cx="3391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3487A6"/>
                </a:solidFill>
              </a:rPr>
              <a:t>Option 1: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Create your own response plan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676400"/>
            <a:ext cx="5247254" cy="3267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83766" y="68253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056389" y="58638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127337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>
                <a:solidFill>
                  <a:schemeClr val="bg1"/>
                </a:solidFill>
              </a:rPr>
              <a:t>What can you do?</a:t>
            </a:r>
            <a:endParaRPr lang="en-US" sz="6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2261" y="1339272"/>
            <a:ext cx="33916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Option 1: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Create Your Own Response Plan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3766" y="68253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056389" y="58638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168063"/>
            <a:ext cx="5015407" cy="4927937"/>
          </a:xfrm>
          <a:prstGeom prst="rect">
            <a:avLst/>
          </a:prstGeom>
          <a:solidFill>
            <a:schemeClr val="bg2">
              <a:lumMod val="75000"/>
              <a:alpha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1337" y="7765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078818" y="680360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8498" y="1828800"/>
            <a:ext cx="3821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3487A6"/>
                </a:solidFill>
              </a:rPr>
              <a:t>Option 2: </a:t>
            </a:r>
            <a:endParaRPr lang="en-US" sz="3200" u="sng" dirty="0">
              <a:solidFill>
                <a:srgbClr val="3487A6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Hire experts to help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123" y="1339271"/>
            <a:ext cx="3590899" cy="36137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4800" y="15240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>
                <a:solidFill>
                  <a:schemeClr val="bg1"/>
                </a:solidFill>
              </a:rPr>
              <a:t>What can you do?</a:t>
            </a:r>
            <a:endParaRPr lang="en-US" sz="6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2261" y="1339272"/>
            <a:ext cx="33916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Option 1: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Create Your Own Response Plan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3766" y="68253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056389" y="58638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1502" y="1168063"/>
            <a:ext cx="5015407" cy="4851737"/>
          </a:xfrm>
          <a:prstGeom prst="rect">
            <a:avLst/>
          </a:prstGeom>
          <a:solidFill>
            <a:schemeClr val="bg2">
              <a:lumMod val="75000"/>
              <a:alpha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1337" y="7765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078818" y="680360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6835" y="2044461"/>
            <a:ext cx="38216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>
                <a:solidFill>
                  <a:srgbClr val="000090"/>
                </a:solidFill>
              </a:rPr>
              <a:t/>
            </a:r>
            <a:br>
              <a:rPr lang="en-US" sz="3600" u="sng" dirty="0" smtClean="0">
                <a:solidFill>
                  <a:srgbClr val="000090"/>
                </a:solidFill>
              </a:rPr>
            </a:br>
            <a:r>
              <a:rPr lang="en-US" sz="3600" u="sng" dirty="0" smtClean="0">
                <a:solidFill>
                  <a:srgbClr val="000090"/>
                </a:solidFill>
              </a:rPr>
              <a:t>Option 3: </a:t>
            </a:r>
            <a:endParaRPr lang="en-US" sz="3600" u="sng" dirty="0">
              <a:solidFill>
                <a:srgbClr val="000090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Use outside managers to oversee response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417" y="1752600"/>
            <a:ext cx="4803874" cy="35932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9620" y="15240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>
                <a:solidFill>
                  <a:schemeClr val="bg1"/>
                </a:solidFill>
              </a:rPr>
              <a:t>What can you do?</a:t>
            </a:r>
            <a:endParaRPr lang="en-US" sz="6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28600" y="228600"/>
            <a:ext cx="8534400" cy="133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solidFill>
                <a:srgbClr val="8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6800" y="1828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b="1" dirty="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rPr>
            </a:b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14400" y="2819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solidFill>
                  <a:srgbClr val="3487A6"/>
                </a:solidFill>
                <a:ea typeface="ＭＳ Ｐゴシック" charset="0"/>
                <a:cs typeface="ＭＳ Ｐゴシック" charset="0"/>
              </a:rPr>
              <a:t>Questions?</a:t>
            </a:r>
            <a:endParaRPr lang="en-US" sz="6000" dirty="0">
              <a:solidFill>
                <a:srgbClr val="3487A6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723900" y="2895600"/>
            <a:ext cx="7886700" cy="2286000"/>
          </a:xfrm>
        </p:spPr>
        <p:txBody>
          <a:bodyPr anchor="t">
            <a:normAutofit/>
          </a:bodyPr>
          <a:lstStyle/>
          <a:p>
            <a:endParaRPr lang="en-US" sz="2000" dirty="0">
              <a:solidFill>
                <a:srgbClr val="2D334E"/>
              </a:solidFill>
              <a:latin typeface="Lato" pitchFamily="34" charset="0"/>
              <a:cs typeface="Calibri"/>
            </a:endParaRPr>
          </a:p>
        </p:txBody>
      </p:sp>
      <p:pic>
        <p:nvPicPr>
          <p:cNvPr id="4" name="Picture 3" descr="Picture1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286000" y="2743200"/>
            <a:ext cx="51816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i="1" dirty="0" smtClean="0">
              <a:solidFill>
                <a:srgbClr val="2D334E"/>
              </a:solidFill>
              <a:latin typeface="Bebas Neue" pitchFamily="34" charset="0"/>
              <a:cs typeface="Calibri"/>
            </a:endParaRPr>
          </a:p>
          <a:p>
            <a:r>
              <a:rPr lang="en-US" sz="2000" dirty="0" smtClean="0">
                <a:solidFill>
                  <a:srgbClr val="2D334E"/>
                </a:solidFill>
                <a:latin typeface="Bebas Neue" pitchFamily="34" charset="0"/>
                <a:cs typeface="Calibri"/>
              </a:rPr>
              <a:t>For more information, please contact</a:t>
            </a:r>
            <a:r>
              <a:rPr lang="en-US" sz="2000" dirty="0" smtClean="0">
                <a:solidFill>
                  <a:srgbClr val="2D334E"/>
                </a:solidFill>
                <a:cs typeface="Calibri"/>
              </a:rPr>
              <a:t>:</a:t>
            </a:r>
          </a:p>
          <a:p>
            <a:r>
              <a:rPr lang="en-US" b="1" dirty="0" smtClean="0">
                <a:solidFill>
                  <a:srgbClr val="2D334E"/>
                </a:solidFill>
                <a:latin typeface="Lato" pitchFamily="34" charset="0"/>
                <a:cs typeface="Calibri"/>
              </a:rPr>
              <a:t>Robert G. Ottenhoff, President &amp; CEO</a:t>
            </a:r>
            <a:r>
              <a:rPr lang="en-US" dirty="0" smtClean="0">
                <a:solidFill>
                  <a:srgbClr val="2D334E"/>
                </a:solidFill>
                <a:latin typeface="Lato" pitchFamily="34" charset="0"/>
                <a:cs typeface="Calibri"/>
              </a:rPr>
              <a:t/>
            </a:r>
            <a:br>
              <a:rPr lang="en-US" dirty="0" smtClean="0">
                <a:solidFill>
                  <a:srgbClr val="2D334E"/>
                </a:solidFill>
                <a:latin typeface="Lato" pitchFamily="34" charset="0"/>
                <a:cs typeface="Calibri"/>
              </a:rPr>
            </a:br>
            <a:r>
              <a:rPr lang="en-US" dirty="0" smtClean="0">
                <a:solidFill>
                  <a:srgbClr val="2D334E"/>
                </a:solidFill>
                <a:latin typeface="Lato" pitchFamily="34" charset="0"/>
              </a:rPr>
              <a:t>bob.ottenhoff@disasterphilanthropy.org</a:t>
            </a:r>
          </a:p>
          <a:p>
            <a:endParaRPr lang="en-US" b="1" dirty="0">
              <a:solidFill>
                <a:srgbClr val="2D334E"/>
              </a:solidFill>
              <a:latin typeface="Lato" pitchFamily="34" charset="0"/>
              <a:cs typeface="Calibri"/>
            </a:endParaRPr>
          </a:p>
          <a:p>
            <a:endParaRPr lang="en-US" dirty="0">
              <a:solidFill>
                <a:srgbClr val="2D334E"/>
              </a:solidFill>
              <a:latin typeface="Lato" pitchFamily="34" charset="0"/>
            </a:endParaRPr>
          </a:p>
          <a:p>
            <a:r>
              <a:rPr lang="en-US" dirty="0" smtClean="0">
                <a:solidFill>
                  <a:srgbClr val="2D334E"/>
                </a:solidFill>
                <a:latin typeface="Lato" pitchFamily="34" charset="0"/>
              </a:rPr>
              <a:t/>
            </a:r>
            <a:br>
              <a:rPr lang="en-US" dirty="0" smtClean="0">
                <a:solidFill>
                  <a:srgbClr val="2D334E"/>
                </a:solidFill>
                <a:latin typeface="Lato" pitchFamily="34" charset="0"/>
              </a:rPr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3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038600" y="-929805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endParaRPr lang="en-US" b="1" dirty="0" smtClean="0"/>
          </a:p>
          <a:p>
            <a:pPr algn="ctr"/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28600" y="1215509"/>
            <a:ext cx="8915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 smtClean="0">
                <a:solidFill>
                  <a:srgbClr val="A38639"/>
                </a:solidFill>
              </a:rPr>
              <a:t>The State of Disaster Philanthropy</a:t>
            </a:r>
          </a:p>
          <a:p>
            <a:pPr marL="342900" indent="-342900">
              <a:buFont typeface="Arial"/>
              <a:buChar char="•"/>
            </a:pPr>
            <a:endParaRPr lang="en-US" sz="3200" dirty="0" smtClean="0">
              <a:solidFill>
                <a:srgbClr val="A38639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3200" dirty="0" smtClean="0">
                <a:solidFill>
                  <a:srgbClr val="A38639"/>
                </a:solidFill>
              </a:rPr>
              <a:t>What we can do better/differently</a:t>
            </a:r>
          </a:p>
          <a:p>
            <a:pPr marL="342900" indent="-342900">
              <a:buFont typeface="Arial"/>
              <a:buChar char="•"/>
            </a:pPr>
            <a:endParaRPr lang="en-US" sz="3200" dirty="0" smtClean="0">
              <a:solidFill>
                <a:srgbClr val="A38639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3200" dirty="0" smtClean="0">
                <a:solidFill>
                  <a:srgbClr val="A38639"/>
                </a:solidFill>
              </a:rPr>
              <a:t>PSEG's approach </a:t>
            </a:r>
            <a:r>
              <a:rPr lang="en-US" sz="3200" dirty="0">
                <a:solidFill>
                  <a:srgbClr val="A38639"/>
                </a:solidFill>
              </a:rPr>
              <a:t>to </a:t>
            </a:r>
            <a:r>
              <a:rPr lang="en-US" sz="3200" dirty="0" smtClean="0">
                <a:solidFill>
                  <a:srgbClr val="A38639"/>
                </a:solidFill>
              </a:rPr>
              <a:t>disaster response and preparation</a:t>
            </a:r>
            <a:endParaRPr lang="en-US" sz="3200" dirty="0">
              <a:solidFill>
                <a:srgbClr val="A38639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3200" dirty="0" smtClean="0">
              <a:solidFill>
                <a:srgbClr val="A38639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3200" dirty="0" smtClean="0">
                <a:solidFill>
                  <a:srgbClr val="A38639"/>
                </a:solidFill>
              </a:rPr>
              <a:t>Suggest ways you can manage your disaster giving</a:t>
            </a:r>
          </a:p>
          <a:p>
            <a:pPr marL="342900" indent="-342900">
              <a:buFont typeface="Arial"/>
              <a:buChar char="•"/>
            </a:pPr>
            <a:endParaRPr lang="en-US" sz="3200" dirty="0" smtClean="0">
              <a:solidFill>
                <a:srgbClr val="A38639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3200" dirty="0" smtClean="0">
                <a:solidFill>
                  <a:srgbClr val="A38639"/>
                </a:solidFill>
              </a:rPr>
              <a:t>Afterward – we’ll take your questions</a:t>
            </a:r>
          </a:p>
          <a:p>
            <a:endParaRPr lang="en-US" sz="3200" dirty="0">
              <a:solidFill>
                <a:srgbClr val="A3863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5240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>
                <a:solidFill>
                  <a:schemeClr val="bg1"/>
                </a:solidFill>
              </a:rPr>
              <a:t>In today’s webinar:</a:t>
            </a:r>
            <a:endParaRPr lang="en-US" sz="6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295400"/>
            <a:ext cx="8534400" cy="5462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086" y="383406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chemeClr val="bg1"/>
                </a:solidFill>
              </a:rPr>
              <a:t>Why disaster philanthropy matters:</a:t>
            </a:r>
            <a:endParaRPr lang="en-US" sz="4000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25"/>
          <a:stretch/>
        </p:blipFill>
        <p:spPr>
          <a:xfrm>
            <a:off x="8153400" y="5991871"/>
            <a:ext cx="823913" cy="72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 txBox="1">
            <a:spLocks/>
          </p:cNvSpPr>
          <p:nvPr/>
        </p:nvSpPr>
        <p:spPr>
          <a:xfrm>
            <a:off x="606903" y="1371599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3487A6"/>
                </a:solidFill>
              </a:rPr>
              <a:t>Americans Respond Generously:</a:t>
            </a:r>
          </a:p>
          <a:p>
            <a:r>
              <a:rPr lang="en-US" dirty="0">
                <a:solidFill>
                  <a:srgbClr val="A38639"/>
                </a:solidFill>
              </a:rPr>
              <a:t>9/11 Attacks = $2.8 billion</a:t>
            </a:r>
          </a:p>
          <a:p>
            <a:r>
              <a:rPr lang="en-US" dirty="0">
                <a:solidFill>
                  <a:srgbClr val="A38639"/>
                </a:solidFill>
              </a:rPr>
              <a:t>2004 South Asian Tsunami = $1.9 billion</a:t>
            </a:r>
          </a:p>
          <a:p>
            <a:r>
              <a:rPr lang="en-US" dirty="0">
                <a:solidFill>
                  <a:srgbClr val="A38639"/>
                </a:solidFill>
              </a:rPr>
              <a:t>2005 Hurricanes = $5.3 billion</a:t>
            </a:r>
          </a:p>
          <a:p>
            <a:r>
              <a:rPr lang="en-US" dirty="0">
                <a:solidFill>
                  <a:srgbClr val="A38639"/>
                </a:solidFill>
              </a:rPr>
              <a:t>2012 Haiti Earthquake = $3 billion</a:t>
            </a:r>
          </a:p>
          <a:p>
            <a:r>
              <a:rPr lang="en-US" dirty="0">
                <a:solidFill>
                  <a:srgbClr val="A38639"/>
                </a:solidFill>
              </a:rPr>
              <a:t>2012 Hurricane Sandy = $1 billion</a:t>
            </a:r>
          </a:p>
          <a:p>
            <a:pPr marL="0" indent="0">
              <a:buNone/>
            </a:pPr>
            <a:endParaRPr lang="en-US" dirty="0" smtClean="0">
              <a:solidFill>
                <a:srgbClr val="A3863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5240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>
                <a:solidFill>
                  <a:schemeClr val="bg1"/>
                </a:solidFill>
              </a:rPr>
              <a:t>The good news</a:t>
            </a:r>
            <a:endParaRPr lang="en-US" sz="6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7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800" u="sng" dirty="0" smtClean="0"/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447675" y="149383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3487A6"/>
                </a:solidFill>
                <a:latin typeface="Calibri"/>
              </a:rPr>
              <a:t>Disaster response tends to be…</a:t>
            </a:r>
          </a:p>
          <a:p>
            <a:pPr marL="102235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38639"/>
                </a:solidFill>
              </a:rPr>
              <a:t>Uncoordinated</a:t>
            </a:r>
          </a:p>
          <a:p>
            <a:pPr marL="102235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38639"/>
                </a:solidFill>
              </a:rPr>
              <a:t>Reactive</a:t>
            </a:r>
          </a:p>
          <a:p>
            <a:pPr marL="102235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38639"/>
                </a:solidFill>
              </a:rPr>
              <a:t>Underfunded</a:t>
            </a:r>
          </a:p>
          <a:p>
            <a:pPr marL="102235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38639"/>
                </a:solidFill>
              </a:rPr>
              <a:t>Forgotten</a:t>
            </a:r>
          </a:p>
          <a:p>
            <a:pPr marL="1022350" lvl="2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A38639"/>
                </a:solidFill>
              </a:rPr>
              <a:t>Not Chronicled</a:t>
            </a:r>
          </a:p>
          <a:p>
            <a:pPr marL="450850" lvl="2" indent="0">
              <a:buFont typeface="Arial"/>
              <a:buNone/>
            </a:pPr>
            <a:endParaRPr lang="en-US" sz="3600" dirty="0">
              <a:solidFill>
                <a:srgbClr val="A38639"/>
              </a:solidFill>
              <a:latin typeface="Lat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3048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</a:rPr>
              <a:t>But now, the not-so-good news</a:t>
            </a:r>
            <a:endParaRPr lang="en-US" sz="4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800" u="sng" dirty="0" smtClean="0"/>
          </a:p>
          <a:p>
            <a:pPr marL="0" indent="0" algn="ctr">
              <a:buNone/>
            </a:pPr>
            <a:r>
              <a:rPr lang="en-US" sz="4400" u="sng" dirty="0" smtClean="0">
                <a:solidFill>
                  <a:srgbClr val="3487A6"/>
                </a:solidFill>
              </a:rPr>
              <a:t>Our Mission</a:t>
            </a:r>
          </a:p>
          <a:p>
            <a:pPr marL="0" indent="0" algn="ctr">
              <a:buNone/>
            </a:pPr>
            <a:r>
              <a:rPr lang="en-US" sz="4400" dirty="0" smtClean="0">
                <a:solidFill>
                  <a:srgbClr val="A38639"/>
                </a:solidFill>
              </a:rPr>
              <a:t>Transform </a:t>
            </a:r>
            <a:r>
              <a:rPr lang="en-US" sz="4400" dirty="0">
                <a:solidFill>
                  <a:srgbClr val="A38639"/>
                </a:solidFill>
              </a:rPr>
              <a:t>the field </a:t>
            </a:r>
            <a:r>
              <a:rPr lang="en-US" sz="4400" dirty="0" smtClean="0">
                <a:solidFill>
                  <a:srgbClr val="A38639"/>
                </a:solidFill>
              </a:rPr>
              <a:t>of disaster philanthropy by increasing </a:t>
            </a:r>
            <a:r>
              <a:rPr lang="en-US" sz="4400" dirty="0">
                <a:solidFill>
                  <a:srgbClr val="A38639"/>
                </a:solidFill>
              </a:rPr>
              <a:t>donor </a:t>
            </a:r>
            <a:r>
              <a:rPr lang="en-US" sz="4400" dirty="0" smtClean="0">
                <a:solidFill>
                  <a:srgbClr val="A38639"/>
                </a:solidFill>
              </a:rPr>
              <a:t>effectiveness throughout the full lifecycle of disasters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73559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smtClean="0">
                <a:solidFill>
                  <a:schemeClr val="bg1"/>
                </a:solidFill>
              </a:rPr>
              <a:t>The Center for Disaster Philanthropy</a:t>
            </a:r>
            <a:endParaRPr lang="en-US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3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A38639"/>
                </a:solidFill>
              </a:rPr>
              <a:t>Educate, Inform, and Engage</a:t>
            </a:r>
          </a:p>
          <a:p>
            <a:pPr lvl="1"/>
            <a:r>
              <a:rPr lang="en-US" dirty="0">
                <a:solidFill>
                  <a:srgbClr val="A38639"/>
                </a:solidFill>
              </a:rPr>
              <a:t>Active, timely web site</a:t>
            </a:r>
          </a:p>
          <a:p>
            <a:pPr lvl="1"/>
            <a:r>
              <a:rPr lang="en-US" dirty="0">
                <a:solidFill>
                  <a:srgbClr val="A38639"/>
                </a:solidFill>
              </a:rPr>
              <a:t>Media support</a:t>
            </a:r>
          </a:p>
          <a:p>
            <a:pPr lvl="1"/>
            <a:r>
              <a:rPr lang="en-US" dirty="0" smtClean="0">
                <a:solidFill>
                  <a:srgbClr val="A38639"/>
                </a:solidFill>
              </a:rPr>
              <a:t>Webinars and Appearances</a:t>
            </a:r>
            <a:endParaRPr lang="en-US" dirty="0">
              <a:solidFill>
                <a:srgbClr val="A38639"/>
              </a:solidFill>
            </a:endParaRPr>
          </a:p>
          <a:p>
            <a:pPr lvl="1"/>
            <a:r>
              <a:rPr lang="en-US" dirty="0">
                <a:solidFill>
                  <a:srgbClr val="A38639"/>
                </a:solidFill>
              </a:rPr>
              <a:t>Social Media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A38639"/>
                </a:solidFill>
              </a:rPr>
              <a:t>Funds to help donors collaborate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A38639"/>
                </a:solidFill>
              </a:rPr>
              <a:t>Advisory services</a:t>
            </a:r>
          </a:p>
          <a:p>
            <a:pPr marL="679450" lvl="2"/>
            <a:endParaRPr lang="en-US" sz="2000" dirty="0" smtClean="0">
              <a:solidFill>
                <a:srgbClr val="4D4D4D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68643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>
                <a:solidFill>
                  <a:schemeClr val="bg1"/>
                </a:solidFill>
              </a:rPr>
              <a:t>What We Do</a:t>
            </a:r>
            <a:endParaRPr lang="en-US" sz="6000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096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175" y="511314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solidFill>
                <a:schemeClr val="bg1"/>
              </a:solidFill>
              <a:latin typeface="Bebas Neue" panose="020B0606020202050201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57200"/>
            <a:ext cx="8153400" cy="762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3600" b="1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3600" b="1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3600" b="1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3600" dirty="0" smtClean="0">
                <a:solidFill>
                  <a:srgbClr val="3487A6"/>
                </a:solidFill>
                <a:ea typeface="ＭＳ Ｐゴシック" charset="0"/>
                <a:cs typeface="Arial" charset="0"/>
              </a:rPr>
              <a:t>        </a:t>
            </a:r>
            <a:r>
              <a:rPr lang="en-US" sz="3200" i="1" dirty="0" smtClean="0">
                <a:solidFill>
                  <a:srgbClr val="3487A6"/>
                </a:solidFill>
                <a:ea typeface="ＭＳ Ｐゴシック" charset="0"/>
                <a:cs typeface="Arial" charset="0"/>
              </a:rPr>
              <a:t>To many, it looks like this:</a:t>
            </a:r>
          </a:p>
          <a:p>
            <a:endParaRPr lang="en-US" sz="3200" b="1" i="1" dirty="0">
              <a:solidFill>
                <a:schemeClr val="tx2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sz="3200" b="1" i="1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3200" b="1" i="1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rPr>
            </a:br>
            <a:endParaRPr lang="en-US" sz="3200" b="1" i="1" dirty="0">
              <a:solidFill>
                <a:schemeClr val="tx2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97743" y="2362200"/>
            <a:ext cx="5029200" cy="2590800"/>
          </a:xfrm>
          <a:prstGeom prst="roundRect">
            <a:avLst/>
          </a:prstGeom>
          <a:solidFill>
            <a:srgbClr val="990000">
              <a:alpha val="88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971800" y="2895600"/>
            <a:ext cx="2819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</a:rPr>
              <a:t>Emergency </a:t>
            </a:r>
            <a:r>
              <a:rPr lang="en-US" sz="3200" dirty="0">
                <a:solidFill>
                  <a:schemeClr val="bg1"/>
                </a:solidFill>
              </a:rPr>
              <a:t>Response &amp; Relief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209800" y="5334000"/>
            <a:ext cx="60318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i="1" dirty="0" smtClean="0">
                <a:solidFill>
                  <a:srgbClr val="3487A6"/>
                </a:solidFill>
                <a:latin typeface="+mj-lt"/>
              </a:rPr>
              <a:t>But </a:t>
            </a:r>
            <a:r>
              <a:rPr lang="en-US" sz="2800" i="1" dirty="0">
                <a:solidFill>
                  <a:srgbClr val="3487A6"/>
                </a:solidFill>
                <a:latin typeface="+mj-lt"/>
              </a:rPr>
              <a:t>that is only the beginning…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15240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>
                <a:solidFill>
                  <a:schemeClr val="bg1"/>
                </a:solidFill>
              </a:rPr>
              <a:t>The Disaster Life Cycle</a:t>
            </a:r>
            <a:endParaRPr lang="en-US" sz="6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22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Z7oGgBUBxKYfkAtKEhVj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lHn3hcY4WIgX2mdoCv1e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woaZ8hIdxtmz8sXoYdVx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fS45DhR7Mhf395r75dor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o35ddhL9kV508hV2EqlqH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cV13bJgXu3F1BGbdJ2Ky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9f8pUQC7EmXpNfF2IP32b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i28r06sqEqsrDHjitxR9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6oMhi6hqktDx2iyQFaCO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mp4TuMp5cbcdN1ESogEEC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6004</TotalTime>
  <Words>672</Words>
  <Application>Microsoft Office PowerPoint</Application>
  <PresentationFormat>On-screen Show (4:3)</PresentationFormat>
  <Paragraphs>169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1_Office Theme</vt:lpstr>
      <vt:lpstr>1_Austin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Baseline: Foundation Giving 2012</vt:lpstr>
      <vt:lpstr>Baseline: Foundation Giving 2012</vt:lpstr>
      <vt:lpstr>Baseline: Foundation Giving 2012</vt:lpstr>
      <vt:lpstr>PowerPoint Presentation</vt:lpstr>
      <vt:lpstr>PowerPoint Presentation</vt:lpstr>
      <vt:lpstr>PSEG</vt:lpstr>
      <vt:lpstr>PSEG</vt:lpstr>
      <vt:lpstr>Corporate Responsibility</vt:lpstr>
      <vt:lpstr>PowerPoint Presentation</vt:lpstr>
      <vt:lpstr>Emergency Preparedness Components</vt:lpstr>
      <vt:lpstr>Emergency Response 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Presentation Title</dc:title>
  <dc:creator>Joe Flory</dc:creator>
  <cp:lastModifiedBy>Jennifer Nielsen</cp:lastModifiedBy>
  <cp:revision>241</cp:revision>
  <cp:lastPrinted>2012-04-12T15:17:18Z</cp:lastPrinted>
  <dcterms:created xsi:type="dcterms:W3CDTF">2012-03-07T00:24:56Z</dcterms:created>
  <dcterms:modified xsi:type="dcterms:W3CDTF">2015-04-07T20:58:49Z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Tracking">
    <vt:lpwstr>true</vt:lpwstr>
  </property>
  <property fmtid="{D5CDD505-2E9C-101B-9397-08002B2CF9AE}" pid="3" name="Google.Documents.DocumentId">
    <vt:lpwstr>1DrcGJWtK8te0hbgpqukPo4Lmpn-5wEE163cllDRQG-A</vt:lpwstr>
  </property>
  <property fmtid="{D5CDD505-2E9C-101B-9397-08002B2CF9AE}" pid="4" name="Google.Documents.RevisionId">
    <vt:lpwstr>07858153117021980741</vt:lpwstr>
  </property>
  <property fmtid="{D5CDD505-2E9C-101B-9397-08002B2CF9AE}" pid="5" name="Google.Documents.PreviousRevisionId">
    <vt:lpwstr>18351344692473575160</vt:lpwstr>
  </property>
  <property fmtid="{D5CDD505-2E9C-101B-9397-08002B2CF9AE}" pid="6" name="Google.Documents.PluginVersion">
    <vt:lpwstr>2.0.2662.553</vt:lpwstr>
  </property>
  <property fmtid="{D5CDD505-2E9C-101B-9397-08002B2CF9AE}" pid="7" name="Google.Documents.MergeIncapabilityFlags">
    <vt:i4>0</vt:i4>
  </property>
</Properties>
</file>