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8" r:id="rId2"/>
    <p:sldId id="308" r:id="rId3"/>
    <p:sldId id="291" r:id="rId4"/>
    <p:sldId id="277" r:id="rId5"/>
    <p:sldId id="279" r:id="rId6"/>
    <p:sldId id="278" r:id="rId7"/>
    <p:sldId id="280" r:id="rId8"/>
    <p:sldId id="284" r:id="rId9"/>
    <p:sldId id="285" r:id="rId10"/>
    <p:sldId id="286" r:id="rId11"/>
    <p:sldId id="287" r:id="rId12"/>
    <p:sldId id="288" r:id="rId13"/>
    <p:sldId id="289" r:id="rId14"/>
    <p:sldId id="307"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273" r:id="rId28"/>
    <p:sldId id="281" r:id="rId29"/>
    <p:sldId id="282" r:id="rId30"/>
    <p:sldId id="270" r:id="rId31"/>
    <p:sldId id="26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53" autoAdjust="0"/>
  </p:normalViewPr>
  <p:slideViewPr>
    <p:cSldViewPr>
      <p:cViewPr>
        <p:scale>
          <a:sx n="85" d="100"/>
          <a:sy n="85" d="100"/>
        </p:scale>
        <p:origin x="-9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accent1"/>
                </a:solidFill>
              </a:defRPr>
            </a:pPr>
            <a:r>
              <a:rPr lang="en-US" dirty="0" smtClean="0">
                <a:solidFill>
                  <a:schemeClr val="accent1"/>
                </a:solidFill>
              </a:rPr>
              <a:t>Labor Force Participation</a:t>
            </a:r>
            <a:endParaRPr lang="en-US" dirty="0">
              <a:solidFill>
                <a:schemeClr val="accent1"/>
              </a:solidFill>
            </a:endParaRPr>
          </a:p>
        </c:rich>
      </c:tx>
      <c:layout>
        <c:manualLayout>
          <c:xMode val="edge"/>
          <c:yMode val="edge"/>
          <c:x val="0.29956250000000006"/>
          <c:y val="5.5579647584453613E-2"/>
        </c:manualLayout>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Sheet1!$A$2:$A$3</c:f>
              <c:strCache>
                <c:ptCount val="2"/>
                <c:pt idx="0">
                  <c:v>Foreign-Born</c:v>
                </c:pt>
                <c:pt idx="1">
                  <c:v>Immigrant Workers</c:v>
                </c:pt>
              </c:strCache>
            </c:strRef>
          </c:cat>
          <c:val>
            <c:numRef>
              <c:f>Sheet1!$B$2:$B$3</c:f>
              <c:numCache>
                <c:formatCode>0.00%</c:formatCode>
                <c:ptCount val="2"/>
                <c:pt idx="0">
                  <c:v>0.13100000000000001</c:v>
                </c:pt>
                <c:pt idx="1">
                  <c:v>0.16500000000000001</c:v>
                </c:pt>
              </c:numCache>
            </c:numRef>
          </c:val>
        </c:ser>
        <c:dLbls>
          <c:showLegendKey val="0"/>
          <c:showVal val="0"/>
          <c:showCatName val="0"/>
          <c:showSerName val="0"/>
          <c:showPercent val="0"/>
          <c:showBubbleSize val="0"/>
        </c:dLbls>
        <c:gapWidth val="150"/>
        <c:axId val="29237632"/>
        <c:axId val="29239168"/>
      </c:barChart>
      <c:catAx>
        <c:axId val="29237632"/>
        <c:scaling>
          <c:orientation val="minMax"/>
        </c:scaling>
        <c:delete val="1"/>
        <c:axPos val="b"/>
        <c:numFmt formatCode="General" sourceLinked="0"/>
        <c:majorTickMark val="out"/>
        <c:minorTickMark val="none"/>
        <c:tickLblPos val="nextTo"/>
        <c:crossAx val="29239168"/>
        <c:crosses val="autoZero"/>
        <c:auto val="1"/>
        <c:lblAlgn val="ctr"/>
        <c:lblOffset val="100"/>
        <c:noMultiLvlLbl val="0"/>
      </c:catAx>
      <c:valAx>
        <c:axId val="29239168"/>
        <c:scaling>
          <c:orientation val="minMax"/>
        </c:scaling>
        <c:delete val="1"/>
        <c:axPos val="l"/>
        <c:majorGridlines/>
        <c:numFmt formatCode="0.00%" sourceLinked="1"/>
        <c:majorTickMark val="out"/>
        <c:minorTickMark val="none"/>
        <c:tickLblPos val="nextTo"/>
        <c:crossAx val="292376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78CEBA-F87B-4FB7-9F9D-94C8EA235AD0}" type="datetimeFigureOut">
              <a:rPr lang="en-US" smtClean="0"/>
              <a:pPr/>
              <a:t>12/1/2015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D4D0FF-05F7-4B81-8AD2-194B786E6F76}" type="slidenum">
              <a:rPr lang="en-US" smtClean="0"/>
              <a:pPr/>
              <a:t>‹#›</a:t>
            </a:fld>
            <a:endParaRPr lang="en-US"/>
          </a:p>
        </p:txBody>
      </p:sp>
    </p:spTree>
    <p:extLst>
      <p:ext uri="{BB962C8B-B14F-4D97-AF65-F5344CB8AC3E}">
        <p14:creationId xmlns:p14="http://schemas.microsoft.com/office/powerpoint/2010/main" val="2028804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 and opening – 5 min, Ana Lisa</a:t>
            </a:r>
            <a:endParaRPr lang="en-US" dirty="0"/>
          </a:p>
        </p:txBody>
      </p:sp>
      <p:sp>
        <p:nvSpPr>
          <p:cNvPr id="4" name="Slide Number Placeholder 3"/>
          <p:cNvSpPr>
            <a:spLocks noGrp="1"/>
          </p:cNvSpPr>
          <p:nvPr>
            <p:ph type="sldNum" sz="quarter" idx="10"/>
          </p:nvPr>
        </p:nvSpPr>
        <p:spPr/>
        <p:txBody>
          <a:bodyPr/>
          <a:lstStyle/>
          <a:p>
            <a:fld id="{A1D4D0FF-05F7-4B81-8AD2-194B786E6F76}" type="slidenum">
              <a:rPr lang="en-US" smtClean="0"/>
              <a:pPr/>
              <a:t>1</a:t>
            </a:fld>
            <a:endParaRPr lang="en-US"/>
          </a:p>
        </p:txBody>
      </p:sp>
    </p:spTree>
    <p:extLst>
      <p:ext uri="{BB962C8B-B14F-4D97-AF65-F5344CB8AC3E}">
        <p14:creationId xmlns:p14="http://schemas.microsoft.com/office/powerpoint/2010/main" val="2282461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min - Sundrop</a:t>
            </a:r>
            <a:endParaRPr lang="en-US" dirty="0"/>
          </a:p>
        </p:txBody>
      </p:sp>
      <p:sp>
        <p:nvSpPr>
          <p:cNvPr id="4" name="Slide Number Placeholder 3"/>
          <p:cNvSpPr>
            <a:spLocks noGrp="1"/>
          </p:cNvSpPr>
          <p:nvPr>
            <p:ph type="sldNum" sz="quarter" idx="10"/>
          </p:nvPr>
        </p:nvSpPr>
        <p:spPr/>
        <p:txBody>
          <a:bodyPr/>
          <a:lstStyle/>
          <a:p>
            <a:fld id="{A1D4D0FF-05F7-4B81-8AD2-194B786E6F76}" type="slidenum">
              <a:rPr lang="en-US" smtClean="0"/>
              <a:pPr/>
              <a:t>15</a:t>
            </a:fld>
            <a:endParaRPr lang="en-US"/>
          </a:p>
        </p:txBody>
      </p:sp>
    </p:spTree>
    <p:extLst>
      <p:ext uri="{BB962C8B-B14F-4D97-AF65-F5344CB8AC3E}">
        <p14:creationId xmlns:p14="http://schemas.microsoft.com/office/powerpoint/2010/main" val="708616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min - Philippe</a:t>
            </a:r>
            <a:endParaRPr lang="en-US" dirty="0"/>
          </a:p>
        </p:txBody>
      </p:sp>
      <p:sp>
        <p:nvSpPr>
          <p:cNvPr id="4" name="Slide Number Placeholder 3"/>
          <p:cNvSpPr>
            <a:spLocks noGrp="1"/>
          </p:cNvSpPr>
          <p:nvPr>
            <p:ph type="sldNum" sz="quarter" idx="10"/>
          </p:nvPr>
        </p:nvSpPr>
        <p:spPr/>
        <p:txBody>
          <a:bodyPr/>
          <a:lstStyle/>
          <a:p>
            <a:fld id="{A1D4D0FF-05F7-4B81-8AD2-194B786E6F76}" type="slidenum">
              <a:rPr lang="en-US" smtClean="0"/>
              <a:pPr/>
              <a:t>18</a:t>
            </a:fld>
            <a:endParaRPr lang="en-US"/>
          </a:p>
        </p:txBody>
      </p:sp>
    </p:spTree>
    <p:extLst>
      <p:ext uri="{BB962C8B-B14F-4D97-AF65-F5344CB8AC3E}">
        <p14:creationId xmlns:p14="http://schemas.microsoft.com/office/powerpoint/2010/main" val="673514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min –</a:t>
            </a:r>
            <a:r>
              <a:rPr lang="en-US" baseline="0" dirty="0" smtClean="0"/>
              <a:t> Ana Lisa to moderate</a:t>
            </a:r>
            <a:endParaRPr lang="en-US" dirty="0"/>
          </a:p>
        </p:txBody>
      </p:sp>
      <p:sp>
        <p:nvSpPr>
          <p:cNvPr id="4" name="Slide Number Placeholder 3"/>
          <p:cNvSpPr>
            <a:spLocks noGrp="1"/>
          </p:cNvSpPr>
          <p:nvPr>
            <p:ph type="sldNum" sz="quarter" idx="10"/>
          </p:nvPr>
        </p:nvSpPr>
        <p:spPr/>
        <p:txBody>
          <a:bodyPr/>
          <a:lstStyle/>
          <a:p>
            <a:fld id="{A1D4D0FF-05F7-4B81-8AD2-194B786E6F76}" type="slidenum">
              <a:rPr lang="en-US" smtClean="0"/>
              <a:pPr/>
              <a:t>20</a:t>
            </a:fld>
            <a:endParaRPr lang="en-US"/>
          </a:p>
        </p:txBody>
      </p:sp>
    </p:spTree>
    <p:extLst>
      <p:ext uri="{BB962C8B-B14F-4D97-AF65-F5344CB8AC3E}">
        <p14:creationId xmlns:p14="http://schemas.microsoft.com/office/powerpoint/2010/main" val="1335470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 min total</a:t>
            </a:r>
          </a:p>
          <a:p>
            <a:r>
              <a:rPr lang="en-US" dirty="0" smtClean="0"/>
              <a:t>Sundrop – 2 min</a:t>
            </a:r>
            <a:endParaRPr lang="en-US" dirty="0"/>
          </a:p>
        </p:txBody>
      </p:sp>
      <p:sp>
        <p:nvSpPr>
          <p:cNvPr id="4" name="Slide Number Placeholder 3"/>
          <p:cNvSpPr>
            <a:spLocks noGrp="1"/>
          </p:cNvSpPr>
          <p:nvPr>
            <p:ph type="sldNum" sz="quarter" idx="10"/>
          </p:nvPr>
        </p:nvSpPr>
        <p:spPr/>
        <p:txBody>
          <a:bodyPr/>
          <a:lstStyle/>
          <a:p>
            <a:fld id="{A1D4D0FF-05F7-4B81-8AD2-194B786E6F76}" type="slidenum">
              <a:rPr lang="en-US" smtClean="0"/>
              <a:pPr/>
              <a:t>21</a:t>
            </a:fld>
            <a:endParaRPr lang="en-US"/>
          </a:p>
        </p:txBody>
      </p:sp>
    </p:spTree>
    <p:extLst>
      <p:ext uri="{BB962C8B-B14F-4D97-AF65-F5344CB8AC3E}">
        <p14:creationId xmlns:p14="http://schemas.microsoft.com/office/powerpoint/2010/main" val="3803572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Bethany</a:t>
            </a:r>
            <a:r>
              <a:rPr lang="en-US" baseline="0" dirty="0" smtClean="0"/>
              <a:t> &amp; Sister Janice (?) – 3 min</a:t>
            </a:r>
            <a:endParaRPr lang="en-US" dirty="0"/>
          </a:p>
        </p:txBody>
      </p:sp>
      <p:sp>
        <p:nvSpPr>
          <p:cNvPr id="4" name="Slide Number Placeholder 3"/>
          <p:cNvSpPr>
            <a:spLocks noGrp="1"/>
          </p:cNvSpPr>
          <p:nvPr>
            <p:ph type="sldNum" sz="quarter" idx="10"/>
          </p:nvPr>
        </p:nvSpPr>
        <p:spPr/>
        <p:txBody>
          <a:bodyPr/>
          <a:lstStyle/>
          <a:p>
            <a:fld id="{A1D4D0FF-05F7-4B81-8AD2-194B786E6F76}" type="slidenum">
              <a:rPr lang="en-US" smtClean="0"/>
              <a:pPr/>
              <a:t>24</a:t>
            </a:fld>
            <a:endParaRPr lang="en-US"/>
          </a:p>
        </p:txBody>
      </p:sp>
    </p:spTree>
    <p:extLst>
      <p:ext uri="{BB962C8B-B14F-4D97-AF65-F5344CB8AC3E}">
        <p14:creationId xmlns:p14="http://schemas.microsoft.com/office/powerpoint/2010/main" val="148367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Vanessa &amp;</a:t>
            </a:r>
            <a:r>
              <a:rPr lang="en-US" baseline="0" dirty="0" smtClean="0"/>
              <a:t> Mary – 5 min</a:t>
            </a:r>
            <a:endParaRPr lang="en-US" dirty="0"/>
          </a:p>
        </p:txBody>
      </p:sp>
      <p:sp>
        <p:nvSpPr>
          <p:cNvPr id="4" name="Slide Number Placeholder 3"/>
          <p:cNvSpPr>
            <a:spLocks noGrp="1"/>
          </p:cNvSpPr>
          <p:nvPr>
            <p:ph type="sldNum" sz="quarter" idx="10"/>
          </p:nvPr>
        </p:nvSpPr>
        <p:spPr/>
        <p:txBody>
          <a:bodyPr/>
          <a:lstStyle/>
          <a:p>
            <a:fld id="{A1D4D0FF-05F7-4B81-8AD2-194B786E6F76}" type="slidenum">
              <a:rPr lang="en-US" smtClean="0"/>
              <a:pPr/>
              <a:t>25</a:t>
            </a:fld>
            <a:endParaRPr lang="en-US"/>
          </a:p>
        </p:txBody>
      </p:sp>
    </p:spTree>
    <p:extLst>
      <p:ext uri="{BB962C8B-B14F-4D97-AF65-F5344CB8AC3E}">
        <p14:creationId xmlns:p14="http://schemas.microsoft.com/office/powerpoint/2010/main" val="3246372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min – Sundrop, Vanessa &amp; Philippe</a:t>
            </a:r>
            <a:endParaRPr lang="en-US" dirty="0"/>
          </a:p>
        </p:txBody>
      </p:sp>
      <p:sp>
        <p:nvSpPr>
          <p:cNvPr id="4" name="Slide Number Placeholder 3"/>
          <p:cNvSpPr>
            <a:spLocks noGrp="1"/>
          </p:cNvSpPr>
          <p:nvPr>
            <p:ph type="sldNum" sz="quarter" idx="10"/>
          </p:nvPr>
        </p:nvSpPr>
        <p:spPr/>
        <p:txBody>
          <a:bodyPr/>
          <a:lstStyle/>
          <a:p>
            <a:fld id="{A1D4D0FF-05F7-4B81-8AD2-194B786E6F76}" type="slidenum">
              <a:rPr lang="en-US" smtClean="0"/>
              <a:pPr/>
              <a:t>26</a:t>
            </a:fld>
            <a:endParaRPr lang="en-US"/>
          </a:p>
        </p:txBody>
      </p:sp>
    </p:spTree>
    <p:extLst>
      <p:ext uri="{BB962C8B-B14F-4D97-AF65-F5344CB8AC3E}">
        <p14:creationId xmlns:p14="http://schemas.microsoft.com/office/powerpoint/2010/main" val="1824790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min – Ana</a:t>
            </a:r>
            <a:r>
              <a:rPr lang="en-US" baseline="0" dirty="0" smtClean="0"/>
              <a:t> Lisa to moderate</a:t>
            </a:r>
            <a:endParaRPr lang="en-US" dirty="0"/>
          </a:p>
        </p:txBody>
      </p:sp>
      <p:sp>
        <p:nvSpPr>
          <p:cNvPr id="4" name="Slide Number Placeholder 3"/>
          <p:cNvSpPr>
            <a:spLocks noGrp="1"/>
          </p:cNvSpPr>
          <p:nvPr>
            <p:ph type="sldNum" sz="quarter" idx="10"/>
          </p:nvPr>
        </p:nvSpPr>
        <p:spPr/>
        <p:txBody>
          <a:bodyPr/>
          <a:lstStyle/>
          <a:p>
            <a:fld id="{A1D4D0FF-05F7-4B81-8AD2-194B786E6F76}" type="slidenum">
              <a:rPr lang="en-US" smtClean="0"/>
              <a:pPr/>
              <a:t>27</a:t>
            </a:fld>
            <a:endParaRPr lang="en-US"/>
          </a:p>
        </p:txBody>
      </p:sp>
    </p:spTree>
    <p:extLst>
      <p:ext uri="{BB962C8B-B14F-4D97-AF65-F5344CB8AC3E}">
        <p14:creationId xmlns:p14="http://schemas.microsoft.com/office/powerpoint/2010/main" val="1712061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1200"/>
              </a:spcAft>
              <a:buFont typeface="Wingdings" pitchFamily="2" charset="2"/>
              <a:buChar char="Ø"/>
            </a:pPr>
            <a:r>
              <a:rPr lang="en-US" i="1" dirty="0" smtClean="0"/>
              <a:t>PA is READY!</a:t>
            </a:r>
            <a:r>
              <a:rPr lang="en-US" dirty="0" smtClean="0"/>
              <a:t> Grantmaking Committee will redistribute grants to build the capacity of community based organizations and legal providers across the state. </a:t>
            </a:r>
          </a:p>
        </p:txBody>
      </p:sp>
      <p:sp>
        <p:nvSpPr>
          <p:cNvPr id="4" name="Slide Number Placeholder 3"/>
          <p:cNvSpPr>
            <a:spLocks noGrp="1"/>
          </p:cNvSpPr>
          <p:nvPr>
            <p:ph type="sldNum" sz="quarter" idx="10"/>
          </p:nvPr>
        </p:nvSpPr>
        <p:spPr/>
        <p:txBody>
          <a:bodyPr/>
          <a:lstStyle/>
          <a:p>
            <a:fld id="{A1D4D0FF-05F7-4B81-8AD2-194B786E6F76}" type="slidenum">
              <a:rPr lang="en-US" smtClean="0"/>
              <a:pPr/>
              <a:t>28</a:t>
            </a:fld>
            <a:endParaRPr lang="en-US"/>
          </a:p>
        </p:txBody>
      </p:sp>
    </p:spTree>
    <p:extLst>
      <p:ext uri="{BB962C8B-B14F-4D97-AF65-F5344CB8AC3E}">
        <p14:creationId xmlns:p14="http://schemas.microsoft.com/office/powerpoint/2010/main" val="1458653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min – Ana Lisa to moderate</a:t>
            </a:r>
            <a:endParaRPr lang="en-US" dirty="0"/>
          </a:p>
        </p:txBody>
      </p:sp>
      <p:sp>
        <p:nvSpPr>
          <p:cNvPr id="4" name="Slide Number Placeholder 3"/>
          <p:cNvSpPr>
            <a:spLocks noGrp="1"/>
          </p:cNvSpPr>
          <p:nvPr>
            <p:ph type="sldNum" sz="quarter" idx="10"/>
          </p:nvPr>
        </p:nvSpPr>
        <p:spPr/>
        <p:txBody>
          <a:bodyPr/>
          <a:lstStyle/>
          <a:p>
            <a:fld id="{A1D4D0FF-05F7-4B81-8AD2-194B786E6F76}" type="slidenum">
              <a:rPr lang="en-US" smtClean="0"/>
              <a:pPr/>
              <a:t>30</a:t>
            </a:fld>
            <a:endParaRPr lang="en-US"/>
          </a:p>
        </p:txBody>
      </p:sp>
    </p:spTree>
    <p:extLst>
      <p:ext uri="{BB962C8B-B14F-4D97-AF65-F5344CB8AC3E}">
        <p14:creationId xmlns:p14="http://schemas.microsoft.com/office/powerpoint/2010/main" val="707607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Polls</a:t>
            </a:r>
            <a:r>
              <a:rPr lang="en-US" baseline="0" dirty="0" smtClean="0"/>
              <a:t>- who is on the call </a:t>
            </a:r>
          </a:p>
          <a:p>
            <a:r>
              <a:rPr lang="en-US" baseline="0" dirty="0" smtClean="0"/>
              <a:t>Why did you chose to join today?  </a:t>
            </a:r>
            <a:endParaRPr lang="en-US" dirty="0"/>
          </a:p>
        </p:txBody>
      </p:sp>
      <p:sp>
        <p:nvSpPr>
          <p:cNvPr id="4" name="Slide Number Placeholder 3"/>
          <p:cNvSpPr>
            <a:spLocks noGrp="1"/>
          </p:cNvSpPr>
          <p:nvPr>
            <p:ph type="sldNum" sz="quarter" idx="10"/>
          </p:nvPr>
        </p:nvSpPr>
        <p:spPr/>
        <p:txBody>
          <a:bodyPr/>
          <a:lstStyle/>
          <a:p>
            <a:fld id="{A1D4D0FF-05F7-4B81-8AD2-194B786E6F76}" type="slidenum">
              <a:rPr lang="en-US" smtClean="0"/>
              <a:pPr/>
              <a:t>7</a:t>
            </a:fld>
            <a:endParaRPr lang="en-US"/>
          </a:p>
        </p:txBody>
      </p:sp>
    </p:spTree>
    <p:extLst>
      <p:ext uri="{BB962C8B-B14F-4D97-AF65-F5344CB8AC3E}">
        <p14:creationId xmlns:p14="http://schemas.microsoft.com/office/powerpoint/2010/main" val="27938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National context – 5-8 minutes </a:t>
            </a:r>
            <a:endParaRPr lang="en-US" dirty="0"/>
          </a:p>
        </p:txBody>
      </p:sp>
      <p:sp>
        <p:nvSpPr>
          <p:cNvPr id="4" name="Slide Number Placeholder 3"/>
          <p:cNvSpPr>
            <a:spLocks noGrp="1"/>
          </p:cNvSpPr>
          <p:nvPr>
            <p:ph type="sldNum" sz="quarter" idx="10"/>
          </p:nvPr>
        </p:nvSpPr>
        <p:spPr/>
        <p:txBody>
          <a:bodyPr/>
          <a:lstStyle/>
          <a:p>
            <a:fld id="{CF5C8780-4936-764D-A37F-B3928E7C1A77}" type="slidenum">
              <a:rPr lang="en-US" smtClean="0"/>
              <a:t>8</a:t>
            </a:fld>
            <a:endParaRPr lang="en-US"/>
          </a:p>
        </p:txBody>
      </p:sp>
    </p:spTree>
    <p:extLst>
      <p:ext uri="{BB962C8B-B14F-4D97-AF65-F5344CB8AC3E}">
        <p14:creationId xmlns:p14="http://schemas.microsoft.com/office/powerpoint/2010/main" val="237259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5C8780-4936-764D-A37F-B3928E7C1A77}" type="slidenum">
              <a:rPr lang="en-US" smtClean="0"/>
              <a:t>9</a:t>
            </a:fld>
            <a:endParaRPr lang="en-US"/>
          </a:p>
        </p:txBody>
      </p:sp>
    </p:spTree>
    <p:extLst>
      <p:ext uri="{BB962C8B-B14F-4D97-AF65-F5344CB8AC3E}">
        <p14:creationId xmlns:p14="http://schemas.microsoft.com/office/powerpoint/2010/main" val="3037808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CF5C8780-4936-764D-A37F-B3928E7C1A77}" type="slidenum">
              <a:rPr lang="en-US" smtClean="0"/>
              <a:t>10</a:t>
            </a:fld>
            <a:endParaRPr lang="en-US"/>
          </a:p>
        </p:txBody>
      </p:sp>
    </p:spTree>
    <p:extLst>
      <p:ext uri="{BB962C8B-B14F-4D97-AF65-F5344CB8AC3E}">
        <p14:creationId xmlns:p14="http://schemas.microsoft.com/office/powerpoint/2010/main" val="1547809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CF5C8780-4936-764D-A37F-B3928E7C1A77}" type="slidenum">
              <a:rPr lang="en-US" smtClean="0"/>
              <a:t>11</a:t>
            </a:fld>
            <a:endParaRPr lang="en-US"/>
          </a:p>
        </p:txBody>
      </p:sp>
    </p:spTree>
    <p:extLst>
      <p:ext uri="{BB962C8B-B14F-4D97-AF65-F5344CB8AC3E}">
        <p14:creationId xmlns:p14="http://schemas.microsoft.com/office/powerpoint/2010/main" val="1175937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01F5A55-16F7-4703-B4E7-8F105EE64221}" type="slidenum">
              <a:rPr lang="en-US" smtClean="0">
                <a:solidFill>
                  <a:prstClr val="black"/>
                </a:solidFill>
                <a:latin typeface="Calibri"/>
                <a:ea typeface="ＭＳ Ｐゴシック" pitchFamily="34" charset="-128"/>
              </a:rPr>
              <a:pPr>
                <a:defRPr/>
              </a:pPr>
              <a:t>12</a:t>
            </a:fld>
            <a:endParaRPr lang="en-US" dirty="0" smtClean="0">
              <a:solidFill>
                <a:prstClr val="black"/>
              </a:solidFill>
              <a:latin typeface="Calibri"/>
              <a:ea typeface="ＭＳ Ｐゴシック" pitchFamily="34" charset="-128"/>
            </a:endParaRPr>
          </a:p>
        </p:txBody>
      </p:sp>
      <p:sp>
        <p:nvSpPr>
          <p:cNvPr id="11267" name="AutoShape 2"/>
          <p:cNvSpPr>
            <a:spLocks noGrp="1" noRot="1" noChangeAspect="1" noChangeArrowheads="1" noTextEdit="1"/>
          </p:cNvSpPr>
          <p:nvPr>
            <p:ph type="sldImg"/>
          </p:nvPr>
        </p:nvSpPr>
        <p:spPr bwMode="auto">
          <a:xfrm>
            <a:off x="700088" y="247650"/>
            <a:ext cx="5419725" cy="4065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xfrm>
            <a:off x="228600" y="4492625"/>
            <a:ext cx="6397625" cy="435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2600" b="0" dirty="0" smtClean="0"/>
          </a:p>
        </p:txBody>
      </p:sp>
    </p:spTree>
    <p:extLst>
      <p:ext uri="{BB962C8B-B14F-4D97-AF65-F5344CB8AC3E}">
        <p14:creationId xmlns:p14="http://schemas.microsoft.com/office/powerpoint/2010/main" val="76559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965799C3-014C-4660-8E6C-35FB9C38CE6F}" type="slidenum">
              <a:rPr lang="en-US"/>
              <a:t>13</a:t>
            </a:fld>
            <a:endParaRPr lang="en-US"/>
          </a:p>
        </p:txBody>
      </p:sp>
    </p:spTree>
    <p:extLst>
      <p:ext uri="{BB962C8B-B14F-4D97-AF65-F5344CB8AC3E}">
        <p14:creationId xmlns:p14="http://schemas.microsoft.com/office/powerpoint/2010/main" val="2694217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F5C8780-4936-764D-A37F-B3928E7C1A77}" type="slidenum">
              <a:rPr lang="en-US" smtClean="0"/>
              <a:t>14</a:t>
            </a:fld>
            <a:endParaRPr lang="en-US"/>
          </a:p>
        </p:txBody>
      </p:sp>
    </p:spTree>
    <p:extLst>
      <p:ext uri="{BB962C8B-B14F-4D97-AF65-F5344CB8AC3E}">
        <p14:creationId xmlns:p14="http://schemas.microsoft.com/office/powerpoint/2010/main" val="2989889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AEB2D6-B18A-48B0-A709-9A5B411DD3D1}"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51CB5-D36A-44C5-842F-446D8CD47E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EB2D6-B18A-48B0-A709-9A5B411DD3D1}"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51CB5-D36A-44C5-842F-446D8CD47E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EB2D6-B18A-48B0-A709-9A5B411DD3D1}"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51CB5-D36A-44C5-842F-446D8CD47EF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53A68EE-D9A7-4657-9921-E9051E82B98D}" type="datetime1">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5066592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EB2D6-B18A-48B0-A709-9A5B411DD3D1}"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51CB5-D36A-44C5-842F-446D8CD47E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AEB2D6-B18A-48B0-A709-9A5B411DD3D1}"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51CB5-D36A-44C5-842F-446D8CD47E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AEB2D6-B18A-48B0-A709-9A5B411DD3D1}"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51CB5-D36A-44C5-842F-446D8CD47E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AEB2D6-B18A-48B0-A709-9A5B411DD3D1}" type="datetimeFigureOut">
              <a:rPr lang="en-US" smtClean="0"/>
              <a:pPr/>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E51CB5-D36A-44C5-842F-446D8CD47E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AEB2D6-B18A-48B0-A709-9A5B411DD3D1}" type="datetimeFigureOut">
              <a:rPr lang="en-US" smtClean="0"/>
              <a:pPr/>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E51CB5-D36A-44C5-842F-446D8CD47E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EB2D6-B18A-48B0-A709-9A5B411DD3D1}" type="datetimeFigureOut">
              <a:rPr lang="en-US" smtClean="0"/>
              <a:pPr/>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E51CB5-D36A-44C5-842F-446D8CD47E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EB2D6-B18A-48B0-A709-9A5B411DD3D1}"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51CB5-D36A-44C5-842F-446D8CD47EF9}"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4AEB2D6-B18A-48B0-A709-9A5B411DD3D1}" type="datetimeFigureOut">
              <a:rPr lang="en-US" smtClean="0"/>
              <a:pPr/>
              <a:t>12/1/2015</a:t>
            </a:fld>
            <a:endParaRPr lang="en-US"/>
          </a:p>
        </p:txBody>
      </p:sp>
      <p:sp>
        <p:nvSpPr>
          <p:cNvPr id="9" name="Slide Number Placeholder 8"/>
          <p:cNvSpPr>
            <a:spLocks noGrp="1"/>
          </p:cNvSpPr>
          <p:nvPr>
            <p:ph type="sldNum" sz="quarter" idx="11"/>
          </p:nvPr>
        </p:nvSpPr>
        <p:spPr/>
        <p:txBody>
          <a:bodyPr/>
          <a:lstStyle/>
          <a:p>
            <a:fld id="{44E51CB5-D36A-44C5-842F-446D8CD47EF9}"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4E51CB5-D36A-44C5-842F-446D8CD47EF9}"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4AEB2D6-B18A-48B0-A709-9A5B411DD3D1}" type="datetimeFigureOut">
              <a:rPr lang="en-US" smtClean="0"/>
              <a:pPr/>
              <a:t>12/1/2015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16.png"/><Relationship Id="rId9"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cir.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ayoder@philafound.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18246"/>
            <a:ext cx="7543800" cy="2593975"/>
          </a:xfrm>
        </p:spPr>
        <p:txBody>
          <a:bodyPr/>
          <a:lstStyle/>
          <a:p>
            <a:r>
              <a:rPr lang="en-US" sz="4600" b="1" i="1" dirty="0"/>
              <a:t>PA is READY! </a:t>
            </a:r>
            <a:r>
              <a:rPr lang="en-US" sz="4600" b="1" dirty="0"/>
              <a:t>Administrative Relief Funders Briefing </a:t>
            </a:r>
            <a:endParaRPr lang="en-US" sz="4600"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81000"/>
            <a:ext cx="7109480" cy="2446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191341"/>
            <a:ext cx="1981200" cy="97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6173" y="4972844"/>
            <a:ext cx="938213"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5326579"/>
            <a:ext cx="1658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1800" y="5284976"/>
            <a:ext cx="1677809" cy="77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Health, and Education</a:t>
            </a:r>
            <a:endParaRPr lang="en-US" dirty="0"/>
          </a:p>
        </p:txBody>
      </p:sp>
      <p:sp>
        <p:nvSpPr>
          <p:cNvPr id="3" name="Slide Number Placeholder 2"/>
          <p:cNvSpPr>
            <a:spLocks noGrp="1"/>
          </p:cNvSpPr>
          <p:nvPr>
            <p:ph type="sldNum" sz="quarter" idx="12"/>
          </p:nvPr>
        </p:nvSpPr>
        <p:spPr/>
        <p:txBody>
          <a:bodyPr/>
          <a:lstStyle/>
          <a:p>
            <a:fld id="{162F1D00-BD13-4404-86B0-79703945A0A7}" type="slidenum">
              <a:rPr lang="en-US" smtClean="0"/>
              <a:t>10</a:t>
            </a:fld>
            <a:endParaRPr lang="en-US"/>
          </a:p>
        </p:txBody>
      </p:sp>
      <p:sp>
        <p:nvSpPr>
          <p:cNvPr id="4" name="Oval 3"/>
          <p:cNvSpPr/>
          <p:nvPr/>
        </p:nvSpPr>
        <p:spPr>
          <a:xfrm>
            <a:off x="752475" y="1927621"/>
            <a:ext cx="1944782" cy="188356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More than</a:t>
            </a:r>
          </a:p>
          <a:p>
            <a:pPr algn="ctr"/>
            <a:r>
              <a:rPr lang="en-US" sz="1600" dirty="0" smtClean="0">
                <a:solidFill>
                  <a:srgbClr val="002060"/>
                </a:solidFill>
              </a:rPr>
              <a:t>18% </a:t>
            </a:r>
            <a:r>
              <a:rPr lang="en-US" sz="1600" dirty="0" smtClean="0"/>
              <a:t>of immigrants are living in poverty</a:t>
            </a:r>
            <a:endParaRPr lang="en-US" sz="1600" dirty="0"/>
          </a:p>
        </p:txBody>
      </p:sp>
      <p:sp>
        <p:nvSpPr>
          <p:cNvPr id="5" name="Oval 4"/>
          <p:cNvSpPr/>
          <p:nvPr/>
        </p:nvSpPr>
        <p:spPr>
          <a:xfrm>
            <a:off x="2653553" y="4146351"/>
            <a:ext cx="1592357" cy="15573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2060"/>
                </a:solidFill>
              </a:rPr>
              <a:t>One-third </a:t>
            </a:r>
            <a:r>
              <a:rPr lang="en-US" sz="1600" dirty="0" smtClean="0"/>
              <a:t>are uninsured</a:t>
            </a:r>
            <a:endParaRPr lang="en-US" sz="1600" dirty="0"/>
          </a:p>
        </p:txBody>
      </p:sp>
      <p:sp>
        <p:nvSpPr>
          <p:cNvPr id="6" name="Oval 5"/>
          <p:cNvSpPr/>
          <p:nvPr/>
        </p:nvSpPr>
        <p:spPr>
          <a:xfrm>
            <a:off x="5140136" y="3715940"/>
            <a:ext cx="2403663" cy="24181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More than half (</a:t>
            </a:r>
            <a:r>
              <a:rPr lang="en-US" sz="1600" dirty="0" smtClean="0">
                <a:solidFill>
                  <a:srgbClr val="002060"/>
                </a:solidFill>
              </a:rPr>
              <a:t>52.7%</a:t>
            </a:r>
            <a:r>
              <a:rPr lang="en-US" sz="1600" dirty="0" smtClean="0"/>
              <a:t>) have a high school degree or less</a:t>
            </a:r>
            <a:endParaRPr lang="en-US" sz="1600" dirty="0"/>
          </a:p>
        </p:txBody>
      </p:sp>
      <p:sp>
        <p:nvSpPr>
          <p:cNvPr id="7" name="Oval 6"/>
          <p:cNvSpPr/>
          <p:nvPr/>
        </p:nvSpPr>
        <p:spPr>
          <a:xfrm>
            <a:off x="4245910" y="1571327"/>
            <a:ext cx="1790699" cy="174307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Nearly </a:t>
            </a:r>
            <a:r>
              <a:rPr lang="en-US" sz="1600" dirty="0" smtClean="0">
                <a:solidFill>
                  <a:srgbClr val="002060"/>
                </a:solidFill>
              </a:rPr>
              <a:t>50% </a:t>
            </a:r>
            <a:r>
              <a:rPr lang="en-US" sz="1600" dirty="0" smtClean="0"/>
              <a:t>are limited English proficient</a:t>
            </a:r>
            <a:endParaRPr lang="en-US" sz="1600" dirty="0"/>
          </a:p>
        </p:txBody>
      </p:sp>
    </p:spTree>
    <p:extLst>
      <p:ext uri="{BB962C8B-B14F-4D97-AF65-F5344CB8AC3E}">
        <p14:creationId xmlns:p14="http://schemas.microsoft.com/office/powerpoint/2010/main" val="391729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134471"/>
            <a:ext cx="7597776" cy="770404"/>
          </a:xfrm>
        </p:spPr>
        <p:txBody>
          <a:bodyPr/>
          <a:lstStyle/>
          <a:p>
            <a:r>
              <a:rPr lang="en-US" sz="3200" dirty="0" smtClean="0"/>
              <a:t>Children, Families, and Communities</a:t>
            </a:r>
            <a:endParaRPr lang="en-US" sz="3200" dirty="0"/>
          </a:p>
        </p:txBody>
      </p:sp>
      <p:sp>
        <p:nvSpPr>
          <p:cNvPr id="4" name="Slide Number Placeholder 3"/>
          <p:cNvSpPr>
            <a:spLocks noGrp="1"/>
          </p:cNvSpPr>
          <p:nvPr>
            <p:ph type="sldNum" sz="quarter" idx="12"/>
          </p:nvPr>
        </p:nvSpPr>
        <p:spPr/>
        <p:txBody>
          <a:bodyPr/>
          <a:lstStyle/>
          <a:p>
            <a:fld id="{162F1D00-BD13-4404-86B0-79703945A0A7}" type="slidenum">
              <a:rPr lang="en-US" smtClean="0"/>
              <a:t>11</a:t>
            </a:fld>
            <a:endParaRPr lang="en-US"/>
          </a:p>
        </p:txBody>
      </p:sp>
      <p:sp>
        <p:nvSpPr>
          <p:cNvPr id="8" name="Text Placeholder 7"/>
          <p:cNvSpPr>
            <a:spLocks noGrp="1"/>
          </p:cNvSpPr>
          <p:nvPr>
            <p:ph type="body" sz="half" idx="2"/>
          </p:nvPr>
        </p:nvSpPr>
        <p:spPr>
          <a:xfrm>
            <a:off x="335280" y="4572000"/>
            <a:ext cx="8524558" cy="1539240"/>
          </a:xfrm>
        </p:spPr>
        <p:txBody>
          <a:bodyPr/>
          <a:lstStyle/>
          <a:p>
            <a:pPr marL="342900" indent="-342900">
              <a:spcBef>
                <a:spcPts val="0"/>
              </a:spcBef>
              <a:buFont typeface="Wingdings" panose="05000000000000000000" pitchFamily="2" charset="2"/>
              <a:buChar char="Ø"/>
            </a:pPr>
            <a:r>
              <a:rPr lang="en-US" sz="2000" dirty="0" smtClean="0">
                <a:solidFill>
                  <a:srgbClr val="002060"/>
                </a:solidFill>
              </a:rPr>
              <a:t>25% of all children in the U.S. have at least one foreign-born parent</a:t>
            </a:r>
          </a:p>
          <a:p>
            <a:pPr marL="342900" indent="-342900">
              <a:spcBef>
                <a:spcPts val="0"/>
              </a:spcBef>
              <a:buFont typeface="Wingdings" panose="05000000000000000000" pitchFamily="2" charset="2"/>
              <a:buChar char="Ø"/>
            </a:pPr>
            <a:r>
              <a:rPr lang="en-US" sz="2000" dirty="0" smtClean="0">
                <a:solidFill>
                  <a:srgbClr val="002060"/>
                </a:solidFill>
              </a:rPr>
              <a:t>85% of immigrants are in “mixed status” families</a:t>
            </a:r>
          </a:p>
          <a:p>
            <a:pPr marL="342900" indent="-342900">
              <a:spcBef>
                <a:spcPts val="0"/>
              </a:spcBef>
              <a:buFont typeface="Wingdings" panose="05000000000000000000" pitchFamily="2" charset="2"/>
              <a:buChar char="Ø"/>
            </a:pPr>
            <a:r>
              <a:rPr lang="en-US" sz="2000" dirty="0" smtClean="0">
                <a:solidFill>
                  <a:srgbClr val="002060"/>
                </a:solidFill>
              </a:rPr>
              <a:t>72% of foreign-born population has resided in the U.S. for 10 years+</a:t>
            </a:r>
          </a:p>
          <a:p>
            <a:pPr>
              <a:spcBef>
                <a:spcPts val="0"/>
              </a:spcBef>
            </a:pPr>
            <a:endParaRPr lang="en-US" sz="2000" dirty="0">
              <a:solidFill>
                <a:srgbClr val="002060"/>
              </a:solidFill>
            </a:endParaRPr>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5286" y="1348580"/>
            <a:ext cx="4151234" cy="2767489"/>
          </a:xfrm>
        </p:spPr>
      </p:pic>
    </p:spTree>
    <p:extLst>
      <p:ext uri="{BB962C8B-B14F-4D97-AF65-F5344CB8AC3E}">
        <p14:creationId xmlns:p14="http://schemas.microsoft.com/office/powerpoint/2010/main" val="17701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8024813" y="2338044"/>
            <a:ext cx="120650" cy="155575"/>
          </a:xfrm>
          <a:custGeom>
            <a:avLst/>
            <a:gdLst>
              <a:gd name="T0" fmla="*/ 78755074 w 152"/>
              <a:gd name="T1" fmla="*/ 44732573 h 196"/>
              <a:gd name="T2" fmla="*/ 88205458 w 152"/>
              <a:gd name="T3" fmla="*/ 47252729 h 196"/>
              <a:gd name="T4" fmla="*/ 90725613 w 152"/>
              <a:gd name="T5" fmla="*/ 56703920 h 196"/>
              <a:gd name="T6" fmla="*/ 95765924 w 152"/>
              <a:gd name="T7" fmla="*/ 71194615 h 196"/>
              <a:gd name="T8" fmla="*/ 90095376 w 152"/>
              <a:gd name="T9" fmla="*/ 79384525 h 196"/>
              <a:gd name="T10" fmla="*/ 86945777 w 152"/>
              <a:gd name="T11" fmla="*/ 73714771 h 196"/>
              <a:gd name="T12" fmla="*/ 82534910 w 152"/>
              <a:gd name="T13" fmla="*/ 73714771 h 196"/>
              <a:gd name="T14" fmla="*/ 76864363 w 152"/>
              <a:gd name="T15" fmla="*/ 83795392 h 196"/>
              <a:gd name="T16" fmla="*/ 64893824 w 152"/>
              <a:gd name="T17" fmla="*/ 83795392 h 196"/>
              <a:gd name="T18" fmla="*/ 59853513 w 152"/>
              <a:gd name="T19" fmla="*/ 102066718 h 196"/>
              <a:gd name="T20" fmla="*/ 45362807 w 152"/>
              <a:gd name="T21" fmla="*/ 107736497 h 196"/>
              <a:gd name="T22" fmla="*/ 18271330 w 152"/>
              <a:gd name="T23" fmla="*/ 123487667 h 196"/>
              <a:gd name="T24" fmla="*/ 15751175 w 152"/>
              <a:gd name="T25" fmla="*/ 120337275 h 196"/>
              <a:gd name="T26" fmla="*/ 18900774 w 152"/>
              <a:gd name="T27" fmla="*/ 120337275 h 196"/>
              <a:gd name="T28" fmla="*/ 23311641 w 152"/>
              <a:gd name="T29" fmla="*/ 103956636 h 196"/>
              <a:gd name="T30" fmla="*/ 17641093 w 152"/>
              <a:gd name="T31" fmla="*/ 76234926 h 196"/>
              <a:gd name="T32" fmla="*/ 16380618 w 152"/>
              <a:gd name="T33" fmla="*/ 71824059 h 196"/>
              <a:gd name="T34" fmla="*/ 15751175 w 152"/>
              <a:gd name="T35" fmla="*/ 69934141 h 196"/>
              <a:gd name="T36" fmla="*/ 15120938 w 152"/>
              <a:gd name="T37" fmla="*/ 67413985 h 196"/>
              <a:gd name="T38" fmla="*/ 14490700 w 152"/>
              <a:gd name="T39" fmla="*/ 64893830 h 196"/>
              <a:gd name="T40" fmla="*/ 11970542 w 152"/>
              <a:gd name="T41" fmla="*/ 56703920 h 196"/>
              <a:gd name="T42" fmla="*/ 11341099 w 152"/>
              <a:gd name="T43" fmla="*/ 52923290 h 196"/>
              <a:gd name="T44" fmla="*/ 3150393 w 152"/>
              <a:gd name="T45" fmla="*/ 25831798 h 196"/>
              <a:gd name="T46" fmla="*/ 0 w 152"/>
              <a:gd name="T47" fmla="*/ 13861258 h 196"/>
              <a:gd name="T48" fmla="*/ 4410075 w 152"/>
              <a:gd name="T49" fmla="*/ 11970543 h 196"/>
              <a:gd name="T50" fmla="*/ 28981401 w 152"/>
              <a:gd name="T51" fmla="*/ 5670550 h 196"/>
              <a:gd name="T52" fmla="*/ 32762030 w 152"/>
              <a:gd name="T53" fmla="*/ 3780632 h 196"/>
              <a:gd name="T54" fmla="*/ 39062022 w 152"/>
              <a:gd name="T55" fmla="*/ 1889919 h 196"/>
              <a:gd name="T56" fmla="*/ 45993044 w 152"/>
              <a:gd name="T57" fmla="*/ 0 h 196"/>
              <a:gd name="T58" fmla="*/ 46623281 w 152"/>
              <a:gd name="T59" fmla="*/ 5670550 h 196"/>
              <a:gd name="T60" fmla="*/ 50403117 w 152"/>
              <a:gd name="T61" fmla="*/ 18900775 h 196"/>
              <a:gd name="T62" fmla="*/ 55443440 w 152"/>
              <a:gd name="T63" fmla="*/ 17010857 h 196"/>
              <a:gd name="T64" fmla="*/ 63003906 w 152"/>
              <a:gd name="T65" fmla="*/ 34651952 h 196"/>
              <a:gd name="T66" fmla="*/ 70564371 w 152"/>
              <a:gd name="T67" fmla="*/ 37172107 h 196"/>
              <a:gd name="T68" fmla="*/ 71824052 w 152"/>
              <a:gd name="T69" fmla="*/ 38432582 h 196"/>
              <a:gd name="T70" fmla="*/ 78755074 w 152"/>
              <a:gd name="T71" fmla="*/ 44732573 h 1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2"/>
              <a:gd name="T109" fmla="*/ 0 h 196"/>
              <a:gd name="T110" fmla="*/ 152 w 152"/>
              <a:gd name="T111" fmla="*/ 196 h 1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2" h="196">
                <a:moveTo>
                  <a:pt x="125" y="71"/>
                </a:moveTo>
                <a:lnTo>
                  <a:pt x="140" y="75"/>
                </a:lnTo>
                <a:lnTo>
                  <a:pt x="144" y="90"/>
                </a:lnTo>
                <a:lnTo>
                  <a:pt x="152" y="113"/>
                </a:lnTo>
                <a:lnTo>
                  <a:pt x="143" y="126"/>
                </a:lnTo>
                <a:lnTo>
                  <a:pt x="138" y="117"/>
                </a:lnTo>
                <a:lnTo>
                  <a:pt x="131" y="117"/>
                </a:lnTo>
                <a:lnTo>
                  <a:pt x="122" y="133"/>
                </a:lnTo>
                <a:lnTo>
                  <a:pt x="103" y="133"/>
                </a:lnTo>
                <a:lnTo>
                  <a:pt x="95" y="162"/>
                </a:lnTo>
                <a:lnTo>
                  <a:pt x="72" y="171"/>
                </a:lnTo>
                <a:lnTo>
                  <a:pt x="29" y="196"/>
                </a:lnTo>
                <a:lnTo>
                  <a:pt x="25" y="191"/>
                </a:lnTo>
                <a:lnTo>
                  <a:pt x="30" y="191"/>
                </a:lnTo>
                <a:lnTo>
                  <a:pt x="37" y="165"/>
                </a:lnTo>
                <a:lnTo>
                  <a:pt x="28" y="121"/>
                </a:lnTo>
                <a:lnTo>
                  <a:pt x="26" y="114"/>
                </a:lnTo>
                <a:lnTo>
                  <a:pt x="25" y="111"/>
                </a:lnTo>
                <a:lnTo>
                  <a:pt x="24" y="107"/>
                </a:lnTo>
                <a:lnTo>
                  <a:pt x="23" y="103"/>
                </a:lnTo>
                <a:lnTo>
                  <a:pt x="19" y="90"/>
                </a:lnTo>
                <a:lnTo>
                  <a:pt x="18" y="84"/>
                </a:lnTo>
                <a:lnTo>
                  <a:pt x="5" y="41"/>
                </a:lnTo>
                <a:lnTo>
                  <a:pt x="0" y="22"/>
                </a:lnTo>
                <a:lnTo>
                  <a:pt x="7" y="19"/>
                </a:lnTo>
                <a:lnTo>
                  <a:pt x="46" y="9"/>
                </a:lnTo>
                <a:lnTo>
                  <a:pt x="52" y="6"/>
                </a:lnTo>
                <a:lnTo>
                  <a:pt x="62" y="3"/>
                </a:lnTo>
                <a:lnTo>
                  <a:pt x="73" y="0"/>
                </a:lnTo>
                <a:lnTo>
                  <a:pt x="74" y="9"/>
                </a:lnTo>
                <a:lnTo>
                  <a:pt x="80" y="30"/>
                </a:lnTo>
                <a:lnTo>
                  <a:pt x="88" y="27"/>
                </a:lnTo>
                <a:lnTo>
                  <a:pt x="100" y="55"/>
                </a:lnTo>
                <a:lnTo>
                  <a:pt x="112" y="59"/>
                </a:lnTo>
                <a:lnTo>
                  <a:pt x="114" y="61"/>
                </a:lnTo>
                <a:lnTo>
                  <a:pt x="125" y="71"/>
                </a:lnTo>
                <a:close/>
              </a:path>
            </a:pathLst>
          </a:custGeom>
          <a:solidFill>
            <a:schemeClr val="bg1"/>
          </a:solid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2051" name="Freeform 3"/>
          <p:cNvSpPr>
            <a:spLocks/>
          </p:cNvSpPr>
          <p:nvPr/>
        </p:nvSpPr>
        <p:spPr bwMode="auto">
          <a:xfrm>
            <a:off x="6430963" y="3554069"/>
            <a:ext cx="1365250" cy="611187"/>
          </a:xfrm>
          <a:custGeom>
            <a:avLst/>
            <a:gdLst>
              <a:gd name="T0" fmla="*/ 2147483647 w 1720"/>
              <a:gd name="T1" fmla="*/ 2147483647 h 769"/>
              <a:gd name="T2" fmla="*/ 2147483647 w 1720"/>
              <a:gd name="T3" fmla="*/ 2147483647 h 769"/>
              <a:gd name="T4" fmla="*/ 2147483647 w 1720"/>
              <a:gd name="T5" fmla="*/ 2147483647 h 769"/>
              <a:gd name="T6" fmla="*/ 2147483647 w 1720"/>
              <a:gd name="T7" fmla="*/ 2147483647 h 769"/>
              <a:gd name="T8" fmla="*/ 2147483647 w 1720"/>
              <a:gd name="T9" fmla="*/ 2147483647 h 769"/>
              <a:gd name="T10" fmla="*/ 2147483647 w 1720"/>
              <a:gd name="T11" fmla="*/ 2147483647 h 769"/>
              <a:gd name="T12" fmla="*/ 2147483647 w 1720"/>
              <a:gd name="T13" fmla="*/ 2147483647 h 769"/>
              <a:gd name="T14" fmla="*/ 2147483647 w 1720"/>
              <a:gd name="T15" fmla="*/ 2147483647 h 769"/>
              <a:gd name="T16" fmla="*/ 2147483647 w 1720"/>
              <a:gd name="T17" fmla="*/ 2147483647 h 769"/>
              <a:gd name="T18" fmla="*/ 2147483647 w 1720"/>
              <a:gd name="T19" fmla="*/ 2147483647 h 769"/>
              <a:gd name="T20" fmla="*/ 2147483647 w 1720"/>
              <a:gd name="T21" fmla="*/ 2147483647 h 769"/>
              <a:gd name="T22" fmla="*/ 2147483647 w 1720"/>
              <a:gd name="T23" fmla="*/ 2147483647 h 769"/>
              <a:gd name="T24" fmla="*/ 2147483647 w 1720"/>
              <a:gd name="T25" fmla="*/ 2147483647 h 769"/>
              <a:gd name="T26" fmla="*/ 2147483647 w 1720"/>
              <a:gd name="T27" fmla="*/ 2147483647 h 769"/>
              <a:gd name="T28" fmla="*/ 2147483647 w 1720"/>
              <a:gd name="T29" fmla="*/ 2147483647 h 769"/>
              <a:gd name="T30" fmla="*/ 2147483647 w 1720"/>
              <a:gd name="T31" fmla="*/ 2147483647 h 769"/>
              <a:gd name="T32" fmla="*/ 2147483647 w 1720"/>
              <a:gd name="T33" fmla="*/ 2147483647 h 769"/>
              <a:gd name="T34" fmla="*/ 2147483647 w 1720"/>
              <a:gd name="T35" fmla="*/ 2147483647 h 769"/>
              <a:gd name="T36" fmla="*/ 2147483647 w 1720"/>
              <a:gd name="T37" fmla="*/ 2147483647 h 769"/>
              <a:gd name="T38" fmla="*/ 2147483647 w 1720"/>
              <a:gd name="T39" fmla="*/ 2147483647 h 769"/>
              <a:gd name="T40" fmla="*/ 2147483647 w 1720"/>
              <a:gd name="T41" fmla="*/ 2147483647 h 769"/>
              <a:gd name="T42" fmla="*/ 2147483647 w 1720"/>
              <a:gd name="T43" fmla="*/ 2147483647 h 769"/>
              <a:gd name="T44" fmla="*/ 2147483647 w 1720"/>
              <a:gd name="T45" fmla="*/ 0 h 769"/>
              <a:gd name="T46" fmla="*/ 2147483647 w 1720"/>
              <a:gd name="T47" fmla="*/ 2147483647 h 769"/>
              <a:gd name="T48" fmla="*/ 2147483647 w 1720"/>
              <a:gd name="T49" fmla="*/ 2147483647 h 769"/>
              <a:gd name="T50" fmla="*/ 2147483647 w 1720"/>
              <a:gd name="T51" fmla="*/ 2147483647 h 769"/>
              <a:gd name="T52" fmla="*/ 2147483647 w 1720"/>
              <a:gd name="T53" fmla="*/ 2147483647 h 769"/>
              <a:gd name="T54" fmla="*/ 2147483647 w 1720"/>
              <a:gd name="T55" fmla="*/ 2147483647 h 769"/>
              <a:gd name="T56" fmla="*/ 2147483647 w 1720"/>
              <a:gd name="T57" fmla="*/ 2147483647 h 769"/>
              <a:gd name="T58" fmla="*/ 2147483647 w 1720"/>
              <a:gd name="T59" fmla="*/ 2147483647 h 769"/>
              <a:gd name="T60" fmla="*/ 2147483647 w 1720"/>
              <a:gd name="T61" fmla="*/ 2147483647 h 769"/>
              <a:gd name="T62" fmla="*/ 2147483647 w 1720"/>
              <a:gd name="T63" fmla="*/ 2147483647 h 769"/>
              <a:gd name="T64" fmla="*/ 2147483647 w 1720"/>
              <a:gd name="T65" fmla="*/ 2147483647 h 769"/>
              <a:gd name="T66" fmla="*/ 2147483647 w 1720"/>
              <a:gd name="T67" fmla="*/ 2147483647 h 769"/>
              <a:gd name="T68" fmla="*/ 2147483647 w 1720"/>
              <a:gd name="T69" fmla="*/ 2147483647 h 769"/>
              <a:gd name="T70" fmla="*/ 2147483647 w 1720"/>
              <a:gd name="T71" fmla="*/ 2147483647 h 769"/>
              <a:gd name="T72" fmla="*/ 2147483647 w 1720"/>
              <a:gd name="T73" fmla="*/ 2147483647 h 769"/>
              <a:gd name="T74" fmla="*/ 2147483647 w 1720"/>
              <a:gd name="T75" fmla="*/ 2147483647 h 769"/>
              <a:gd name="T76" fmla="*/ 2147483647 w 1720"/>
              <a:gd name="T77" fmla="*/ 2147483647 h 769"/>
              <a:gd name="T78" fmla="*/ 2147483647 w 1720"/>
              <a:gd name="T79" fmla="*/ 2147483647 h 769"/>
              <a:gd name="T80" fmla="*/ 2147483647 w 1720"/>
              <a:gd name="T81" fmla="*/ 2147483647 h 769"/>
              <a:gd name="T82" fmla="*/ 2147483647 w 1720"/>
              <a:gd name="T83" fmla="*/ 2147483647 h 769"/>
              <a:gd name="T84" fmla="*/ 2147483647 w 1720"/>
              <a:gd name="T85" fmla="*/ 2147483647 h 769"/>
              <a:gd name="T86" fmla="*/ 2147483647 w 1720"/>
              <a:gd name="T87" fmla="*/ 2147483647 h 769"/>
              <a:gd name="T88" fmla="*/ 2147483647 w 1720"/>
              <a:gd name="T89" fmla="*/ 2147483647 h 769"/>
              <a:gd name="T90" fmla="*/ 2147483647 w 1720"/>
              <a:gd name="T91" fmla="*/ 2147483647 h 769"/>
              <a:gd name="T92" fmla="*/ 2147483647 w 1720"/>
              <a:gd name="T93" fmla="*/ 2147483647 h 769"/>
              <a:gd name="T94" fmla="*/ 2147483647 w 1720"/>
              <a:gd name="T95" fmla="*/ 2147483647 h 769"/>
              <a:gd name="T96" fmla="*/ 2147483647 w 1720"/>
              <a:gd name="T97" fmla="*/ 2147483647 h 769"/>
              <a:gd name="T98" fmla="*/ 2147483647 w 1720"/>
              <a:gd name="T99" fmla="*/ 2147483647 h 769"/>
              <a:gd name="T100" fmla="*/ 2147483647 w 1720"/>
              <a:gd name="T101" fmla="*/ 2147483647 h 769"/>
              <a:gd name="T102" fmla="*/ 2147483647 w 1720"/>
              <a:gd name="T103" fmla="*/ 2147483647 h 769"/>
              <a:gd name="T104" fmla="*/ 2147483647 w 1720"/>
              <a:gd name="T105" fmla="*/ 2147483647 h 769"/>
              <a:gd name="T106" fmla="*/ 2147483647 w 1720"/>
              <a:gd name="T107" fmla="*/ 2147483647 h 7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20"/>
              <a:gd name="T163" fmla="*/ 0 h 769"/>
              <a:gd name="T164" fmla="*/ 1720 w 1720"/>
              <a:gd name="T165" fmla="*/ 769 h 7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20" h="769">
                <a:moveTo>
                  <a:pt x="338" y="354"/>
                </a:moveTo>
                <a:lnTo>
                  <a:pt x="344" y="345"/>
                </a:lnTo>
                <a:lnTo>
                  <a:pt x="368" y="335"/>
                </a:lnTo>
                <a:lnTo>
                  <a:pt x="373" y="328"/>
                </a:lnTo>
                <a:lnTo>
                  <a:pt x="390" y="333"/>
                </a:lnTo>
                <a:lnTo>
                  <a:pt x="393" y="338"/>
                </a:lnTo>
                <a:lnTo>
                  <a:pt x="402" y="337"/>
                </a:lnTo>
                <a:lnTo>
                  <a:pt x="407" y="331"/>
                </a:lnTo>
                <a:lnTo>
                  <a:pt x="411" y="331"/>
                </a:lnTo>
                <a:lnTo>
                  <a:pt x="425" y="292"/>
                </a:lnTo>
                <a:lnTo>
                  <a:pt x="427" y="286"/>
                </a:lnTo>
                <a:lnTo>
                  <a:pt x="434" y="278"/>
                </a:lnTo>
                <a:lnTo>
                  <a:pt x="457" y="268"/>
                </a:lnTo>
                <a:lnTo>
                  <a:pt x="459" y="255"/>
                </a:lnTo>
                <a:lnTo>
                  <a:pt x="461" y="227"/>
                </a:lnTo>
                <a:lnTo>
                  <a:pt x="462" y="205"/>
                </a:lnTo>
                <a:lnTo>
                  <a:pt x="471" y="203"/>
                </a:lnTo>
                <a:lnTo>
                  <a:pt x="500" y="200"/>
                </a:lnTo>
                <a:lnTo>
                  <a:pt x="507" y="200"/>
                </a:lnTo>
                <a:lnTo>
                  <a:pt x="524" y="197"/>
                </a:lnTo>
                <a:lnTo>
                  <a:pt x="534" y="196"/>
                </a:lnTo>
                <a:lnTo>
                  <a:pt x="583" y="190"/>
                </a:lnTo>
                <a:lnTo>
                  <a:pt x="613" y="187"/>
                </a:lnTo>
                <a:lnTo>
                  <a:pt x="618" y="185"/>
                </a:lnTo>
                <a:lnTo>
                  <a:pt x="619" y="185"/>
                </a:lnTo>
                <a:lnTo>
                  <a:pt x="622" y="185"/>
                </a:lnTo>
                <a:lnTo>
                  <a:pt x="625" y="184"/>
                </a:lnTo>
                <a:lnTo>
                  <a:pt x="628" y="184"/>
                </a:lnTo>
                <a:lnTo>
                  <a:pt x="638" y="182"/>
                </a:lnTo>
                <a:lnTo>
                  <a:pt x="650" y="179"/>
                </a:lnTo>
                <a:lnTo>
                  <a:pt x="669" y="177"/>
                </a:lnTo>
                <a:lnTo>
                  <a:pt x="679" y="176"/>
                </a:lnTo>
                <a:lnTo>
                  <a:pt x="691" y="175"/>
                </a:lnTo>
                <a:lnTo>
                  <a:pt x="703" y="173"/>
                </a:lnTo>
                <a:lnTo>
                  <a:pt x="730" y="170"/>
                </a:lnTo>
                <a:lnTo>
                  <a:pt x="764" y="165"/>
                </a:lnTo>
                <a:lnTo>
                  <a:pt x="777" y="163"/>
                </a:lnTo>
                <a:lnTo>
                  <a:pt x="782" y="161"/>
                </a:lnTo>
                <a:lnTo>
                  <a:pt x="788" y="160"/>
                </a:lnTo>
                <a:lnTo>
                  <a:pt x="812" y="155"/>
                </a:lnTo>
                <a:lnTo>
                  <a:pt x="843" y="151"/>
                </a:lnTo>
                <a:lnTo>
                  <a:pt x="860" y="147"/>
                </a:lnTo>
                <a:lnTo>
                  <a:pt x="872" y="146"/>
                </a:lnTo>
                <a:lnTo>
                  <a:pt x="882" y="143"/>
                </a:lnTo>
                <a:lnTo>
                  <a:pt x="909" y="139"/>
                </a:lnTo>
                <a:lnTo>
                  <a:pt x="933" y="134"/>
                </a:lnTo>
                <a:lnTo>
                  <a:pt x="939" y="133"/>
                </a:lnTo>
                <a:lnTo>
                  <a:pt x="954" y="130"/>
                </a:lnTo>
                <a:lnTo>
                  <a:pt x="1013" y="118"/>
                </a:lnTo>
                <a:lnTo>
                  <a:pt x="1017" y="118"/>
                </a:lnTo>
                <a:lnTo>
                  <a:pt x="1020" y="117"/>
                </a:lnTo>
                <a:lnTo>
                  <a:pt x="1023" y="117"/>
                </a:lnTo>
                <a:lnTo>
                  <a:pt x="1029" y="116"/>
                </a:lnTo>
                <a:lnTo>
                  <a:pt x="1032" y="115"/>
                </a:lnTo>
                <a:lnTo>
                  <a:pt x="1053" y="111"/>
                </a:lnTo>
                <a:lnTo>
                  <a:pt x="1077" y="106"/>
                </a:lnTo>
                <a:lnTo>
                  <a:pt x="1085" y="105"/>
                </a:lnTo>
                <a:lnTo>
                  <a:pt x="1093" y="103"/>
                </a:lnTo>
                <a:lnTo>
                  <a:pt x="1101" y="101"/>
                </a:lnTo>
                <a:lnTo>
                  <a:pt x="1110" y="99"/>
                </a:lnTo>
                <a:lnTo>
                  <a:pt x="1125" y="97"/>
                </a:lnTo>
                <a:lnTo>
                  <a:pt x="1129" y="95"/>
                </a:lnTo>
                <a:lnTo>
                  <a:pt x="1164" y="88"/>
                </a:lnTo>
                <a:lnTo>
                  <a:pt x="1172" y="87"/>
                </a:lnTo>
                <a:lnTo>
                  <a:pt x="1181" y="85"/>
                </a:lnTo>
                <a:lnTo>
                  <a:pt x="1192" y="82"/>
                </a:lnTo>
                <a:lnTo>
                  <a:pt x="1202" y="81"/>
                </a:lnTo>
                <a:lnTo>
                  <a:pt x="1211" y="79"/>
                </a:lnTo>
                <a:lnTo>
                  <a:pt x="1218" y="77"/>
                </a:lnTo>
                <a:lnTo>
                  <a:pt x="1255" y="70"/>
                </a:lnTo>
                <a:lnTo>
                  <a:pt x="1260" y="69"/>
                </a:lnTo>
                <a:lnTo>
                  <a:pt x="1308" y="60"/>
                </a:lnTo>
                <a:lnTo>
                  <a:pt x="1318" y="57"/>
                </a:lnTo>
                <a:lnTo>
                  <a:pt x="1333" y="54"/>
                </a:lnTo>
                <a:lnTo>
                  <a:pt x="1341" y="52"/>
                </a:lnTo>
                <a:lnTo>
                  <a:pt x="1347" y="51"/>
                </a:lnTo>
                <a:lnTo>
                  <a:pt x="1381" y="44"/>
                </a:lnTo>
                <a:lnTo>
                  <a:pt x="1381" y="42"/>
                </a:lnTo>
                <a:lnTo>
                  <a:pt x="1388" y="40"/>
                </a:lnTo>
                <a:lnTo>
                  <a:pt x="1412" y="36"/>
                </a:lnTo>
                <a:lnTo>
                  <a:pt x="1453" y="27"/>
                </a:lnTo>
                <a:lnTo>
                  <a:pt x="1454" y="27"/>
                </a:lnTo>
                <a:lnTo>
                  <a:pt x="1461" y="26"/>
                </a:lnTo>
                <a:lnTo>
                  <a:pt x="1463" y="25"/>
                </a:lnTo>
                <a:lnTo>
                  <a:pt x="1484" y="20"/>
                </a:lnTo>
                <a:lnTo>
                  <a:pt x="1491" y="19"/>
                </a:lnTo>
                <a:lnTo>
                  <a:pt x="1496" y="18"/>
                </a:lnTo>
                <a:lnTo>
                  <a:pt x="1504" y="16"/>
                </a:lnTo>
                <a:lnTo>
                  <a:pt x="1508" y="15"/>
                </a:lnTo>
                <a:lnTo>
                  <a:pt x="1533" y="9"/>
                </a:lnTo>
                <a:lnTo>
                  <a:pt x="1556" y="4"/>
                </a:lnTo>
                <a:lnTo>
                  <a:pt x="1582" y="0"/>
                </a:lnTo>
                <a:lnTo>
                  <a:pt x="1586" y="10"/>
                </a:lnTo>
                <a:lnTo>
                  <a:pt x="1586" y="12"/>
                </a:lnTo>
                <a:lnTo>
                  <a:pt x="1617" y="73"/>
                </a:lnTo>
                <a:lnTo>
                  <a:pt x="1709" y="208"/>
                </a:lnTo>
                <a:lnTo>
                  <a:pt x="1720" y="302"/>
                </a:lnTo>
                <a:lnTo>
                  <a:pt x="1678" y="326"/>
                </a:lnTo>
                <a:lnTo>
                  <a:pt x="1635" y="369"/>
                </a:lnTo>
                <a:lnTo>
                  <a:pt x="1634" y="369"/>
                </a:lnTo>
                <a:lnTo>
                  <a:pt x="1634" y="370"/>
                </a:lnTo>
                <a:lnTo>
                  <a:pt x="1591" y="426"/>
                </a:lnTo>
                <a:lnTo>
                  <a:pt x="1555" y="498"/>
                </a:lnTo>
                <a:lnTo>
                  <a:pt x="1536" y="490"/>
                </a:lnTo>
                <a:lnTo>
                  <a:pt x="1509" y="490"/>
                </a:lnTo>
                <a:lnTo>
                  <a:pt x="1441" y="519"/>
                </a:lnTo>
                <a:lnTo>
                  <a:pt x="1418" y="538"/>
                </a:lnTo>
                <a:lnTo>
                  <a:pt x="1371" y="585"/>
                </a:lnTo>
                <a:lnTo>
                  <a:pt x="1340" y="629"/>
                </a:lnTo>
                <a:lnTo>
                  <a:pt x="1333" y="641"/>
                </a:lnTo>
                <a:lnTo>
                  <a:pt x="1314" y="727"/>
                </a:lnTo>
                <a:lnTo>
                  <a:pt x="1313" y="741"/>
                </a:lnTo>
                <a:lnTo>
                  <a:pt x="1278" y="739"/>
                </a:lnTo>
                <a:lnTo>
                  <a:pt x="1228" y="751"/>
                </a:lnTo>
                <a:lnTo>
                  <a:pt x="1196" y="769"/>
                </a:lnTo>
                <a:lnTo>
                  <a:pt x="1190" y="765"/>
                </a:lnTo>
                <a:lnTo>
                  <a:pt x="1174" y="753"/>
                </a:lnTo>
                <a:lnTo>
                  <a:pt x="1171" y="751"/>
                </a:lnTo>
                <a:lnTo>
                  <a:pt x="1117" y="713"/>
                </a:lnTo>
                <a:lnTo>
                  <a:pt x="1085" y="690"/>
                </a:lnTo>
                <a:lnTo>
                  <a:pt x="1071" y="679"/>
                </a:lnTo>
                <a:lnTo>
                  <a:pt x="1025" y="647"/>
                </a:lnTo>
                <a:lnTo>
                  <a:pt x="1008" y="634"/>
                </a:lnTo>
                <a:lnTo>
                  <a:pt x="981" y="615"/>
                </a:lnTo>
                <a:lnTo>
                  <a:pt x="980" y="614"/>
                </a:lnTo>
                <a:lnTo>
                  <a:pt x="978" y="612"/>
                </a:lnTo>
                <a:lnTo>
                  <a:pt x="944" y="588"/>
                </a:lnTo>
                <a:lnTo>
                  <a:pt x="928" y="578"/>
                </a:lnTo>
                <a:lnTo>
                  <a:pt x="926" y="578"/>
                </a:lnTo>
                <a:lnTo>
                  <a:pt x="914" y="580"/>
                </a:lnTo>
                <a:lnTo>
                  <a:pt x="888" y="585"/>
                </a:lnTo>
                <a:lnTo>
                  <a:pt x="879" y="586"/>
                </a:lnTo>
                <a:lnTo>
                  <a:pt x="864" y="588"/>
                </a:lnTo>
                <a:lnTo>
                  <a:pt x="812" y="597"/>
                </a:lnTo>
                <a:lnTo>
                  <a:pt x="801" y="598"/>
                </a:lnTo>
                <a:lnTo>
                  <a:pt x="800" y="598"/>
                </a:lnTo>
                <a:lnTo>
                  <a:pt x="773" y="603"/>
                </a:lnTo>
                <a:lnTo>
                  <a:pt x="753" y="605"/>
                </a:lnTo>
                <a:lnTo>
                  <a:pt x="706" y="614"/>
                </a:lnTo>
                <a:lnTo>
                  <a:pt x="704" y="584"/>
                </a:lnTo>
                <a:lnTo>
                  <a:pt x="691" y="569"/>
                </a:lnTo>
                <a:lnTo>
                  <a:pt x="687" y="567"/>
                </a:lnTo>
                <a:lnTo>
                  <a:pt x="681" y="561"/>
                </a:lnTo>
                <a:lnTo>
                  <a:pt x="674" y="554"/>
                </a:lnTo>
                <a:lnTo>
                  <a:pt x="656" y="558"/>
                </a:lnTo>
                <a:lnTo>
                  <a:pt x="643" y="543"/>
                </a:lnTo>
                <a:lnTo>
                  <a:pt x="646" y="539"/>
                </a:lnTo>
                <a:lnTo>
                  <a:pt x="624" y="542"/>
                </a:lnTo>
                <a:lnTo>
                  <a:pt x="603" y="544"/>
                </a:lnTo>
                <a:lnTo>
                  <a:pt x="588" y="546"/>
                </a:lnTo>
                <a:lnTo>
                  <a:pt x="579" y="546"/>
                </a:lnTo>
                <a:lnTo>
                  <a:pt x="553" y="550"/>
                </a:lnTo>
                <a:lnTo>
                  <a:pt x="504" y="555"/>
                </a:lnTo>
                <a:lnTo>
                  <a:pt x="500" y="556"/>
                </a:lnTo>
                <a:lnTo>
                  <a:pt x="479" y="558"/>
                </a:lnTo>
                <a:lnTo>
                  <a:pt x="461" y="561"/>
                </a:lnTo>
                <a:lnTo>
                  <a:pt x="441" y="563"/>
                </a:lnTo>
                <a:lnTo>
                  <a:pt x="427" y="564"/>
                </a:lnTo>
                <a:lnTo>
                  <a:pt x="411" y="566"/>
                </a:lnTo>
                <a:lnTo>
                  <a:pt x="407" y="567"/>
                </a:lnTo>
                <a:lnTo>
                  <a:pt x="404" y="567"/>
                </a:lnTo>
                <a:lnTo>
                  <a:pt x="384" y="572"/>
                </a:lnTo>
                <a:lnTo>
                  <a:pt x="356" y="582"/>
                </a:lnTo>
                <a:lnTo>
                  <a:pt x="342" y="590"/>
                </a:lnTo>
                <a:lnTo>
                  <a:pt x="328" y="597"/>
                </a:lnTo>
                <a:lnTo>
                  <a:pt x="320" y="598"/>
                </a:lnTo>
                <a:lnTo>
                  <a:pt x="308" y="615"/>
                </a:lnTo>
                <a:lnTo>
                  <a:pt x="286" y="620"/>
                </a:lnTo>
                <a:lnTo>
                  <a:pt x="282" y="621"/>
                </a:lnTo>
                <a:lnTo>
                  <a:pt x="263" y="630"/>
                </a:lnTo>
                <a:lnTo>
                  <a:pt x="260" y="632"/>
                </a:lnTo>
                <a:lnTo>
                  <a:pt x="242" y="641"/>
                </a:lnTo>
                <a:lnTo>
                  <a:pt x="229" y="643"/>
                </a:lnTo>
                <a:lnTo>
                  <a:pt x="200" y="648"/>
                </a:lnTo>
                <a:lnTo>
                  <a:pt x="168" y="654"/>
                </a:lnTo>
                <a:lnTo>
                  <a:pt x="165" y="654"/>
                </a:lnTo>
                <a:lnTo>
                  <a:pt x="155" y="655"/>
                </a:lnTo>
                <a:lnTo>
                  <a:pt x="142" y="658"/>
                </a:lnTo>
                <a:lnTo>
                  <a:pt x="142" y="659"/>
                </a:lnTo>
                <a:lnTo>
                  <a:pt x="78" y="669"/>
                </a:lnTo>
                <a:lnTo>
                  <a:pt x="76" y="669"/>
                </a:lnTo>
                <a:lnTo>
                  <a:pt x="65" y="670"/>
                </a:lnTo>
                <a:lnTo>
                  <a:pt x="41" y="673"/>
                </a:lnTo>
                <a:lnTo>
                  <a:pt x="40" y="673"/>
                </a:lnTo>
                <a:lnTo>
                  <a:pt x="17" y="677"/>
                </a:lnTo>
                <a:lnTo>
                  <a:pt x="3" y="678"/>
                </a:lnTo>
                <a:lnTo>
                  <a:pt x="3" y="676"/>
                </a:lnTo>
                <a:lnTo>
                  <a:pt x="2" y="643"/>
                </a:lnTo>
                <a:lnTo>
                  <a:pt x="0" y="623"/>
                </a:lnTo>
                <a:lnTo>
                  <a:pt x="8" y="611"/>
                </a:lnTo>
                <a:lnTo>
                  <a:pt x="39" y="608"/>
                </a:lnTo>
                <a:lnTo>
                  <a:pt x="49" y="596"/>
                </a:lnTo>
                <a:lnTo>
                  <a:pt x="51" y="574"/>
                </a:lnTo>
                <a:lnTo>
                  <a:pt x="51" y="561"/>
                </a:lnTo>
                <a:lnTo>
                  <a:pt x="58" y="550"/>
                </a:lnTo>
                <a:lnTo>
                  <a:pt x="59" y="551"/>
                </a:lnTo>
                <a:lnTo>
                  <a:pt x="72" y="534"/>
                </a:lnTo>
                <a:lnTo>
                  <a:pt x="95" y="520"/>
                </a:lnTo>
                <a:lnTo>
                  <a:pt x="112" y="516"/>
                </a:lnTo>
                <a:lnTo>
                  <a:pt x="119" y="515"/>
                </a:lnTo>
                <a:lnTo>
                  <a:pt x="144" y="513"/>
                </a:lnTo>
                <a:lnTo>
                  <a:pt x="188" y="473"/>
                </a:lnTo>
                <a:lnTo>
                  <a:pt x="187" y="468"/>
                </a:lnTo>
                <a:lnTo>
                  <a:pt x="211" y="452"/>
                </a:lnTo>
                <a:lnTo>
                  <a:pt x="235" y="447"/>
                </a:lnTo>
                <a:lnTo>
                  <a:pt x="242" y="441"/>
                </a:lnTo>
                <a:lnTo>
                  <a:pt x="250" y="417"/>
                </a:lnTo>
                <a:lnTo>
                  <a:pt x="250" y="414"/>
                </a:lnTo>
                <a:lnTo>
                  <a:pt x="248" y="401"/>
                </a:lnTo>
                <a:lnTo>
                  <a:pt x="270" y="383"/>
                </a:lnTo>
                <a:lnTo>
                  <a:pt x="298" y="364"/>
                </a:lnTo>
                <a:lnTo>
                  <a:pt x="302" y="369"/>
                </a:lnTo>
                <a:lnTo>
                  <a:pt x="302" y="378"/>
                </a:lnTo>
                <a:lnTo>
                  <a:pt x="324" y="381"/>
                </a:lnTo>
                <a:lnTo>
                  <a:pt x="325" y="380"/>
                </a:lnTo>
                <a:lnTo>
                  <a:pt x="332" y="372"/>
                </a:lnTo>
                <a:lnTo>
                  <a:pt x="338" y="354"/>
                </a:lnTo>
                <a:close/>
              </a:path>
            </a:pathLst>
          </a:custGeom>
          <a:solidFill>
            <a:srgbClr val="F7901E"/>
          </a:solidFill>
          <a:ln w="6350">
            <a:solidFill>
              <a:schemeClr val="accent2"/>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3076" name="Freeform 4"/>
          <p:cNvSpPr>
            <a:spLocks/>
          </p:cNvSpPr>
          <p:nvPr/>
        </p:nvSpPr>
        <p:spPr bwMode="auto">
          <a:xfrm>
            <a:off x="7561263" y="2903194"/>
            <a:ext cx="163512" cy="273050"/>
          </a:xfrm>
          <a:custGeom>
            <a:avLst/>
            <a:gdLst>
              <a:gd name="T0" fmla="*/ 43876243 w 208"/>
              <a:gd name="T1" fmla="*/ 72454293 h 344"/>
              <a:gd name="T2" fmla="*/ 32752714 w 208"/>
              <a:gd name="T3" fmla="*/ 52293050 h 344"/>
              <a:gd name="T4" fmla="*/ 30281168 w 208"/>
              <a:gd name="T5" fmla="*/ 39062024 h 344"/>
              <a:gd name="T6" fmla="*/ 32134828 w 208"/>
              <a:gd name="T7" fmla="*/ 37172105 h 344"/>
              <a:gd name="T8" fmla="*/ 29663282 w 208"/>
              <a:gd name="T9" fmla="*/ 32762032 h 344"/>
              <a:gd name="T10" fmla="*/ 33370601 w 208"/>
              <a:gd name="T11" fmla="*/ 20161249 h 344"/>
              <a:gd name="T12" fmla="*/ 37696592 w 208"/>
              <a:gd name="T13" fmla="*/ 6300787 h 344"/>
              <a:gd name="T14" fmla="*/ 40168924 w 208"/>
              <a:gd name="T15" fmla="*/ 2520156 h 344"/>
              <a:gd name="T16" fmla="*/ 29044609 w 208"/>
              <a:gd name="T17" fmla="*/ 0 h 344"/>
              <a:gd name="T18" fmla="*/ 20393405 w 208"/>
              <a:gd name="T19" fmla="*/ 1260475 h 344"/>
              <a:gd name="T20" fmla="*/ 17921073 w 208"/>
              <a:gd name="T21" fmla="*/ 1889919 h 344"/>
              <a:gd name="T22" fmla="*/ 3090219 w 208"/>
              <a:gd name="T23" fmla="*/ 19531012 h 344"/>
              <a:gd name="T24" fmla="*/ 1853660 w 208"/>
              <a:gd name="T25" fmla="*/ 23941879 h 344"/>
              <a:gd name="T26" fmla="*/ 0 w 208"/>
              <a:gd name="T27" fmla="*/ 24571322 h 344"/>
              <a:gd name="T28" fmla="*/ 2471547 w 208"/>
              <a:gd name="T29" fmla="*/ 33392269 h 344"/>
              <a:gd name="T30" fmla="*/ 3090219 w 208"/>
              <a:gd name="T31" fmla="*/ 35912425 h 344"/>
              <a:gd name="T32" fmla="*/ 14213754 w 208"/>
              <a:gd name="T33" fmla="*/ 77494604 h 344"/>
              <a:gd name="T34" fmla="*/ 15449527 w 208"/>
              <a:gd name="T35" fmla="*/ 81905471 h 344"/>
              <a:gd name="T36" fmla="*/ 17921073 w 208"/>
              <a:gd name="T37" fmla="*/ 89465937 h 344"/>
              <a:gd name="T38" fmla="*/ 18538960 w 208"/>
              <a:gd name="T39" fmla="*/ 93245773 h 344"/>
              <a:gd name="T40" fmla="*/ 19157632 w 208"/>
              <a:gd name="T41" fmla="*/ 95135691 h 344"/>
              <a:gd name="T42" fmla="*/ 20393405 w 208"/>
              <a:gd name="T43" fmla="*/ 96396166 h 344"/>
              <a:gd name="T44" fmla="*/ 20393405 w 208"/>
              <a:gd name="T45" fmla="*/ 97026403 h 344"/>
              <a:gd name="T46" fmla="*/ 22864952 w 208"/>
              <a:gd name="T47" fmla="*/ 108996967 h 344"/>
              <a:gd name="T48" fmla="*/ 24101511 w 208"/>
              <a:gd name="T49" fmla="*/ 110886885 h 344"/>
              <a:gd name="T50" fmla="*/ 24719397 w 208"/>
              <a:gd name="T51" fmla="*/ 112146566 h 344"/>
              <a:gd name="T52" fmla="*/ 30281168 w 208"/>
              <a:gd name="T53" fmla="*/ 134198521 h 344"/>
              <a:gd name="T54" fmla="*/ 37078706 w 208"/>
              <a:gd name="T55" fmla="*/ 159400074 h 344"/>
              <a:gd name="T56" fmla="*/ 37696592 w 208"/>
              <a:gd name="T57" fmla="*/ 160029518 h 344"/>
              <a:gd name="T58" fmla="*/ 40786811 w 208"/>
              <a:gd name="T59" fmla="*/ 170740377 h 344"/>
              <a:gd name="T60" fmla="*/ 44494130 w 208"/>
              <a:gd name="T61" fmla="*/ 185861309 h 344"/>
              <a:gd name="T62" fmla="*/ 45730689 w 208"/>
              <a:gd name="T63" fmla="*/ 190272176 h 344"/>
              <a:gd name="T64" fmla="*/ 46966462 w 208"/>
              <a:gd name="T65" fmla="*/ 191531857 h 344"/>
              <a:gd name="T66" fmla="*/ 48202235 w 208"/>
              <a:gd name="T67" fmla="*/ 197202405 h 344"/>
              <a:gd name="T68" fmla="*/ 48820122 w 208"/>
              <a:gd name="T69" fmla="*/ 201612478 h 344"/>
              <a:gd name="T70" fmla="*/ 53146126 w 208"/>
              <a:gd name="T71" fmla="*/ 216733460 h 344"/>
              <a:gd name="T72" fmla="*/ 76628958 w 208"/>
              <a:gd name="T73" fmla="*/ 211693149 h 344"/>
              <a:gd name="T74" fmla="*/ 95168697 w 208"/>
              <a:gd name="T75" fmla="*/ 207913263 h 344"/>
              <a:gd name="T76" fmla="*/ 107528024 w 208"/>
              <a:gd name="T77" fmla="*/ 205393108 h 344"/>
              <a:gd name="T78" fmla="*/ 119887327 w 208"/>
              <a:gd name="T79" fmla="*/ 202872953 h 344"/>
              <a:gd name="T80" fmla="*/ 128539310 w 208"/>
              <a:gd name="T81" fmla="*/ 200982241 h 344"/>
              <a:gd name="T82" fmla="*/ 111236130 w 208"/>
              <a:gd name="T83" fmla="*/ 148058978 h 344"/>
              <a:gd name="T84" fmla="*/ 108145911 w 208"/>
              <a:gd name="T85" fmla="*/ 151839608 h 344"/>
              <a:gd name="T86" fmla="*/ 80954949 w 208"/>
              <a:gd name="T87" fmla="*/ 131048128 h 344"/>
              <a:gd name="T88" fmla="*/ 70449306 w 208"/>
              <a:gd name="T89" fmla="*/ 118447351 h 344"/>
              <a:gd name="T90" fmla="*/ 59943663 w 208"/>
              <a:gd name="T91" fmla="*/ 87575225 h 344"/>
              <a:gd name="T92" fmla="*/ 43876243 w 208"/>
              <a:gd name="T93" fmla="*/ 72454293 h 3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8"/>
              <a:gd name="T142" fmla="*/ 0 h 344"/>
              <a:gd name="T143" fmla="*/ 208 w 208"/>
              <a:gd name="T144" fmla="*/ 344 h 3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8" h="344">
                <a:moveTo>
                  <a:pt x="71" y="115"/>
                </a:moveTo>
                <a:lnTo>
                  <a:pt x="53" y="83"/>
                </a:lnTo>
                <a:lnTo>
                  <a:pt x="49" y="62"/>
                </a:lnTo>
                <a:lnTo>
                  <a:pt x="52" y="59"/>
                </a:lnTo>
                <a:lnTo>
                  <a:pt x="48" y="52"/>
                </a:lnTo>
                <a:lnTo>
                  <a:pt x="54" y="32"/>
                </a:lnTo>
                <a:lnTo>
                  <a:pt x="61" y="10"/>
                </a:lnTo>
                <a:lnTo>
                  <a:pt x="65" y="4"/>
                </a:lnTo>
                <a:lnTo>
                  <a:pt x="47" y="0"/>
                </a:lnTo>
                <a:lnTo>
                  <a:pt x="33" y="2"/>
                </a:lnTo>
                <a:lnTo>
                  <a:pt x="29" y="3"/>
                </a:lnTo>
                <a:lnTo>
                  <a:pt x="5" y="31"/>
                </a:lnTo>
                <a:lnTo>
                  <a:pt x="3" y="38"/>
                </a:lnTo>
                <a:lnTo>
                  <a:pt x="0" y="39"/>
                </a:lnTo>
                <a:lnTo>
                  <a:pt x="4" y="53"/>
                </a:lnTo>
                <a:lnTo>
                  <a:pt x="5" y="57"/>
                </a:lnTo>
                <a:lnTo>
                  <a:pt x="23" y="123"/>
                </a:lnTo>
                <a:lnTo>
                  <a:pt x="25" y="130"/>
                </a:lnTo>
                <a:lnTo>
                  <a:pt x="29" y="142"/>
                </a:lnTo>
                <a:lnTo>
                  <a:pt x="30" y="148"/>
                </a:lnTo>
                <a:lnTo>
                  <a:pt x="31" y="151"/>
                </a:lnTo>
                <a:lnTo>
                  <a:pt x="33" y="153"/>
                </a:lnTo>
                <a:lnTo>
                  <a:pt x="33" y="154"/>
                </a:lnTo>
                <a:lnTo>
                  <a:pt x="37" y="173"/>
                </a:lnTo>
                <a:lnTo>
                  <a:pt x="39" y="176"/>
                </a:lnTo>
                <a:lnTo>
                  <a:pt x="40" y="178"/>
                </a:lnTo>
                <a:lnTo>
                  <a:pt x="49" y="213"/>
                </a:lnTo>
                <a:lnTo>
                  <a:pt x="60" y="253"/>
                </a:lnTo>
                <a:lnTo>
                  <a:pt x="61" y="254"/>
                </a:lnTo>
                <a:lnTo>
                  <a:pt x="66" y="271"/>
                </a:lnTo>
                <a:lnTo>
                  <a:pt x="72" y="295"/>
                </a:lnTo>
                <a:lnTo>
                  <a:pt x="74" y="302"/>
                </a:lnTo>
                <a:lnTo>
                  <a:pt x="76" y="304"/>
                </a:lnTo>
                <a:lnTo>
                  <a:pt x="78" y="313"/>
                </a:lnTo>
                <a:lnTo>
                  <a:pt x="79" y="320"/>
                </a:lnTo>
                <a:lnTo>
                  <a:pt x="86" y="344"/>
                </a:lnTo>
                <a:lnTo>
                  <a:pt x="124" y="336"/>
                </a:lnTo>
                <a:lnTo>
                  <a:pt x="154" y="330"/>
                </a:lnTo>
                <a:lnTo>
                  <a:pt x="174" y="326"/>
                </a:lnTo>
                <a:lnTo>
                  <a:pt x="194" y="322"/>
                </a:lnTo>
                <a:lnTo>
                  <a:pt x="208" y="319"/>
                </a:lnTo>
                <a:lnTo>
                  <a:pt x="180" y="235"/>
                </a:lnTo>
                <a:lnTo>
                  <a:pt x="175" y="241"/>
                </a:lnTo>
                <a:lnTo>
                  <a:pt x="131" y="208"/>
                </a:lnTo>
                <a:lnTo>
                  <a:pt x="114" y="188"/>
                </a:lnTo>
                <a:lnTo>
                  <a:pt x="97" y="139"/>
                </a:lnTo>
                <a:lnTo>
                  <a:pt x="71" y="115"/>
                </a:lnTo>
                <a:close/>
              </a:path>
            </a:pathLst>
          </a:custGeom>
          <a:solidFill>
            <a:schemeClr val="bg1"/>
          </a:solid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2053" name="Freeform 5"/>
          <p:cNvSpPr>
            <a:spLocks/>
          </p:cNvSpPr>
          <p:nvPr/>
        </p:nvSpPr>
        <p:spPr bwMode="auto">
          <a:xfrm>
            <a:off x="7397750" y="3119094"/>
            <a:ext cx="33338" cy="36512"/>
          </a:xfrm>
          <a:custGeom>
            <a:avLst/>
            <a:gdLst>
              <a:gd name="T0" fmla="*/ 0 w 42"/>
              <a:gd name="T1" fmla="*/ 2147483647 h 45"/>
              <a:gd name="T2" fmla="*/ 2147483647 w 42"/>
              <a:gd name="T3" fmla="*/ 2147483647 h 45"/>
              <a:gd name="T4" fmla="*/ 2147483647 w 42"/>
              <a:gd name="T5" fmla="*/ 2147483647 h 45"/>
              <a:gd name="T6" fmla="*/ 2147483647 w 42"/>
              <a:gd name="T7" fmla="*/ 2147483647 h 45"/>
              <a:gd name="T8" fmla="*/ 2147483647 w 42"/>
              <a:gd name="T9" fmla="*/ 2147483647 h 45"/>
              <a:gd name="T10" fmla="*/ 2147483647 w 42"/>
              <a:gd name="T11" fmla="*/ 2147483647 h 45"/>
              <a:gd name="T12" fmla="*/ 2147483647 w 42"/>
              <a:gd name="T13" fmla="*/ 0 h 45"/>
              <a:gd name="T14" fmla="*/ 2147483647 w 42"/>
              <a:gd name="T15" fmla="*/ 2147483647 h 45"/>
              <a:gd name="T16" fmla="*/ 2147483647 w 42"/>
              <a:gd name="T17" fmla="*/ 2147483647 h 45"/>
              <a:gd name="T18" fmla="*/ 0 w 42"/>
              <a:gd name="T19" fmla="*/ 214748364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45"/>
              <a:gd name="T32" fmla="*/ 42 w 42"/>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45">
                <a:moveTo>
                  <a:pt x="0" y="13"/>
                </a:moveTo>
                <a:lnTo>
                  <a:pt x="17" y="25"/>
                </a:lnTo>
                <a:lnTo>
                  <a:pt x="19" y="33"/>
                </a:lnTo>
                <a:lnTo>
                  <a:pt x="23" y="45"/>
                </a:lnTo>
                <a:lnTo>
                  <a:pt x="34" y="29"/>
                </a:lnTo>
                <a:lnTo>
                  <a:pt x="42" y="15"/>
                </a:lnTo>
                <a:lnTo>
                  <a:pt x="19" y="0"/>
                </a:lnTo>
                <a:lnTo>
                  <a:pt x="9" y="1"/>
                </a:lnTo>
                <a:lnTo>
                  <a:pt x="5" y="7"/>
                </a:lnTo>
                <a:lnTo>
                  <a:pt x="0" y="13"/>
                </a:lnTo>
                <a:close/>
              </a:path>
            </a:pathLst>
          </a:custGeom>
          <a:solidFill>
            <a:srgbClr val="FFFF00"/>
          </a:solid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3078" name="Freeform 6"/>
          <p:cNvSpPr>
            <a:spLocks/>
          </p:cNvSpPr>
          <p:nvPr/>
        </p:nvSpPr>
        <p:spPr bwMode="auto">
          <a:xfrm>
            <a:off x="7019925" y="2934944"/>
            <a:ext cx="706438" cy="355600"/>
          </a:xfrm>
          <a:custGeom>
            <a:avLst/>
            <a:gdLst>
              <a:gd name="T0" fmla="*/ 161290120 w 890"/>
              <a:gd name="T1" fmla="*/ 56957265 h 447"/>
              <a:gd name="T2" fmla="*/ 234374732 w 890"/>
              <a:gd name="T3" fmla="*/ 42401522 h 447"/>
              <a:gd name="T4" fmla="*/ 252015833 w 890"/>
              <a:gd name="T5" fmla="*/ 38604479 h 447"/>
              <a:gd name="T6" fmla="*/ 288558512 w 890"/>
              <a:gd name="T7" fmla="*/ 31010392 h 447"/>
              <a:gd name="T8" fmla="*/ 313760085 w 890"/>
              <a:gd name="T9" fmla="*/ 25947662 h 447"/>
              <a:gd name="T10" fmla="*/ 338331421 w 890"/>
              <a:gd name="T11" fmla="*/ 19618461 h 447"/>
              <a:gd name="T12" fmla="*/ 376764019 w 890"/>
              <a:gd name="T13" fmla="*/ 11391133 h 447"/>
              <a:gd name="T14" fmla="*/ 407005907 w 890"/>
              <a:gd name="T15" fmla="*/ 4430283 h 447"/>
              <a:gd name="T16" fmla="*/ 431577342 w 890"/>
              <a:gd name="T17" fmla="*/ 8859771 h 447"/>
              <a:gd name="T18" fmla="*/ 444808366 w 890"/>
              <a:gd name="T19" fmla="*/ 57590503 h 447"/>
              <a:gd name="T20" fmla="*/ 448588205 w 890"/>
              <a:gd name="T21" fmla="*/ 70880552 h 447"/>
              <a:gd name="T22" fmla="*/ 452368838 w 890"/>
              <a:gd name="T23" fmla="*/ 84803044 h 447"/>
              <a:gd name="T24" fmla="*/ 459929310 w 890"/>
              <a:gd name="T25" fmla="*/ 110117486 h 447"/>
              <a:gd name="T26" fmla="*/ 470640177 w 890"/>
              <a:gd name="T27" fmla="*/ 146823829 h 447"/>
              <a:gd name="T28" fmla="*/ 476940174 w 890"/>
              <a:gd name="T29" fmla="*/ 167707965 h 447"/>
              <a:gd name="T30" fmla="*/ 483240964 w 890"/>
              <a:gd name="T31" fmla="*/ 193022382 h 447"/>
              <a:gd name="T32" fmla="*/ 538684426 w 890"/>
              <a:gd name="T33" fmla="*/ 181631252 h 447"/>
              <a:gd name="T34" fmla="*/ 560735604 w 890"/>
              <a:gd name="T35" fmla="*/ 189225339 h 447"/>
              <a:gd name="T36" fmla="*/ 524823163 w 890"/>
              <a:gd name="T37" fmla="*/ 256308872 h 447"/>
              <a:gd name="T38" fmla="*/ 505292142 w 890"/>
              <a:gd name="T39" fmla="*/ 270864603 h 447"/>
              <a:gd name="T40" fmla="*/ 478200649 w 890"/>
              <a:gd name="T41" fmla="*/ 248081548 h 447"/>
              <a:gd name="T42" fmla="*/ 463709149 w 890"/>
              <a:gd name="T43" fmla="*/ 229095536 h 447"/>
              <a:gd name="T44" fmla="*/ 454258758 w 890"/>
              <a:gd name="T45" fmla="*/ 227197412 h 447"/>
              <a:gd name="T46" fmla="*/ 434727737 w 890"/>
              <a:gd name="T47" fmla="*/ 237322861 h 447"/>
              <a:gd name="T48" fmla="*/ 416456398 w 890"/>
              <a:gd name="T49" fmla="*/ 197452663 h 447"/>
              <a:gd name="T50" fmla="*/ 408895826 w 890"/>
              <a:gd name="T51" fmla="*/ 164544160 h 447"/>
              <a:gd name="T52" fmla="*/ 410785746 w 890"/>
              <a:gd name="T53" fmla="*/ 145558148 h 447"/>
              <a:gd name="T54" fmla="*/ 394405120 w 890"/>
              <a:gd name="T55" fmla="*/ 144924909 h 447"/>
              <a:gd name="T56" fmla="*/ 410156302 w 890"/>
              <a:gd name="T57" fmla="*/ 121509412 h 447"/>
              <a:gd name="T58" fmla="*/ 393774882 w 890"/>
              <a:gd name="T59" fmla="*/ 92397926 h 447"/>
              <a:gd name="T60" fmla="*/ 410156302 w 890"/>
              <a:gd name="T61" fmla="*/ 30377154 h 447"/>
              <a:gd name="T62" fmla="*/ 387474886 w 890"/>
              <a:gd name="T63" fmla="*/ 67715952 h 447"/>
              <a:gd name="T64" fmla="*/ 375503543 w 890"/>
              <a:gd name="T65" fmla="*/ 80373558 h 447"/>
              <a:gd name="T66" fmla="*/ 359753155 w 890"/>
              <a:gd name="T67" fmla="*/ 98726332 h 447"/>
              <a:gd name="T68" fmla="*/ 371723704 w 890"/>
              <a:gd name="T69" fmla="*/ 168341203 h 447"/>
              <a:gd name="T70" fmla="*/ 404485750 w 890"/>
              <a:gd name="T71" fmla="*/ 224032811 h 447"/>
              <a:gd name="T72" fmla="*/ 408265589 w 890"/>
              <a:gd name="T73" fmla="*/ 243651266 h 447"/>
              <a:gd name="T74" fmla="*/ 408265589 w 890"/>
              <a:gd name="T75" fmla="*/ 263270516 h 447"/>
              <a:gd name="T76" fmla="*/ 360382599 w 890"/>
              <a:gd name="T77" fmla="*/ 255043191 h 447"/>
              <a:gd name="T78" fmla="*/ 344632211 w 890"/>
              <a:gd name="T79" fmla="*/ 250612910 h 447"/>
              <a:gd name="T80" fmla="*/ 313129847 w 890"/>
              <a:gd name="T81" fmla="*/ 243651266 h 447"/>
              <a:gd name="T82" fmla="*/ 309350008 w 890"/>
              <a:gd name="T83" fmla="*/ 202515388 h 447"/>
              <a:gd name="T84" fmla="*/ 311239928 w 890"/>
              <a:gd name="T85" fmla="*/ 190491020 h 447"/>
              <a:gd name="T86" fmla="*/ 314390323 w 890"/>
              <a:gd name="T87" fmla="*/ 177200970 h 447"/>
              <a:gd name="T88" fmla="*/ 326360872 w 890"/>
              <a:gd name="T89" fmla="*/ 156949278 h 447"/>
              <a:gd name="T90" fmla="*/ 303049218 w 890"/>
              <a:gd name="T91" fmla="*/ 151886553 h 447"/>
              <a:gd name="T92" fmla="*/ 283518197 w 890"/>
              <a:gd name="T93" fmla="*/ 149355191 h 447"/>
              <a:gd name="T94" fmla="*/ 265877096 w 890"/>
              <a:gd name="T95" fmla="*/ 141761105 h 447"/>
              <a:gd name="T96" fmla="*/ 246345281 w 890"/>
              <a:gd name="T97" fmla="*/ 115181006 h 447"/>
              <a:gd name="T98" fmla="*/ 218623550 w 890"/>
              <a:gd name="T99" fmla="*/ 110117486 h 447"/>
              <a:gd name="T100" fmla="*/ 211063078 w 890"/>
              <a:gd name="T101" fmla="*/ 96194970 h 447"/>
              <a:gd name="T102" fmla="*/ 176411064 w 890"/>
              <a:gd name="T103" fmla="*/ 73411914 h 447"/>
              <a:gd name="T104" fmla="*/ 145538938 w 890"/>
              <a:gd name="T105" fmla="*/ 75943277 h 447"/>
              <a:gd name="T106" fmla="*/ 132308707 w 890"/>
              <a:gd name="T107" fmla="*/ 80373558 h 447"/>
              <a:gd name="T108" fmla="*/ 105216420 w 890"/>
              <a:gd name="T109" fmla="*/ 97460651 h 447"/>
              <a:gd name="T110" fmla="*/ 63634196 w 890"/>
              <a:gd name="T111" fmla="*/ 118344811 h 447"/>
              <a:gd name="T112" fmla="*/ 37172135 w 890"/>
              <a:gd name="T113" fmla="*/ 139862185 h 447"/>
              <a:gd name="T114" fmla="*/ 16381426 w 890"/>
              <a:gd name="T115" fmla="*/ 168341203 h 447"/>
              <a:gd name="T116" fmla="*/ 0 w 890"/>
              <a:gd name="T117" fmla="*/ 87967645 h 447"/>
              <a:gd name="T118" fmla="*/ 10080632 w 890"/>
              <a:gd name="T119" fmla="*/ 86069521 h 447"/>
              <a:gd name="T120" fmla="*/ 66154353 w 890"/>
              <a:gd name="T121" fmla="*/ 75310834 h 447"/>
              <a:gd name="T122" fmla="*/ 78755140 w 890"/>
              <a:gd name="T123" fmla="*/ 72778676 h 447"/>
              <a:gd name="T124" fmla="*/ 128528074 w 890"/>
              <a:gd name="T125" fmla="*/ 63286466 h 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0"/>
              <a:gd name="T190" fmla="*/ 0 h 447"/>
              <a:gd name="T191" fmla="*/ 890 w 890"/>
              <a:gd name="T192" fmla="*/ 447 h 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0" h="447">
                <a:moveTo>
                  <a:pt x="210" y="98"/>
                </a:moveTo>
                <a:lnTo>
                  <a:pt x="228" y="95"/>
                </a:lnTo>
                <a:lnTo>
                  <a:pt x="256" y="90"/>
                </a:lnTo>
                <a:lnTo>
                  <a:pt x="274" y="86"/>
                </a:lnTo>
                <a:lnTo>
                  <a:pt x="366" y="68"/>
                </a:lnTo>
                <a:lnTo>
                  <a:pt x="372" y="67"/>
                </a:lnTo>
                <a:lnTo>
                  <a:pt x="374" y="66"/>
                </a:lnTo>
                <a:lnTo>
                  <a:pt x="379" y="65"/>
                </a:lnTo>
                <a:lnTo>
                  <a:pt x="400" y="61"/>
                </a:lnTo>
                <a:lnTo>
                  <a:pt x="419" y="58"/>
                </a:lnTo>
                <a:lnTo>
                  <a:pt x="449" y="50"/>
                </a:lnTo>
                <a:lnTo>
                  <a:pt x="458" y="49"/>
                </a:lnTo>
                <a:lnTo>
                  <a:pt x="474" y="46"/>
                </a:lnTo>
                <a:lnTo>
                  <a:pt x="477" y="44"/>
                </a:lnTo>
                <a:lnTo>
                  <a:pt x="498" y="41"/>
                </a:lnTo>
                <a:lnTo>
                  <a:pt x="509" y="38"/>
                </a:lnTo>
                <a:lnTo>
                  <a:pt x="531" y="32"/>
                </a:lnTo>
                <a:lnTo>
                  <a:pt x="537" y="31"/>
                </a:lnTo>
                <a:lnTo>
                  <a:pt x="547" y="30"/>
                </a:lnTo>
                <a:lnTo>
                  <a:pt x="551" y="29"/>
                </a:lnTo>
                <a:lnTo>
                  <a:pt x="598" y="18"/>
                </a:lnTo>
                <a:lnTo>
                  <a:pt x="600" y="18"/>
                </a:lnTo>
                <a:lnTo>
                  <a:pt x="618" y="14"/>
                </a:lnTo>
                <a:lnTo>
                  <a:pt x="646" y="7"/>
                </a:lnTo>
                <a:lnTo>
                  <a:pt x="666" y="4"/>
                </a:lnTo>
                <a:lnTo>
                  <a:pt x="681" y="0"/>
                </a:lnTo>
                <a:lnTo>
                  <a:pt x="685" y="14"/>
                </a:lnTo>
                <a:lnTo>
                  <a:pt x="686" y="18"/>
                </a:lnTo>
                <a:lnTo>
                  <a:pt x="704" y="84"/>
                </a:lnTo>
                <a:lnTo>
                  <a:pt x="706" y="91"/>
                </a:lnTo>
                <a:lnTo>
                  <a:pt x="710" y="103"/>
                </a:lnTo>
                <a:lnTo>
                  <a:pt x="711" y="109"/>
                </a:lnTo>
                <a:lnTo>
                  <a:pt x="712" y="112"/>
                </a:lnTo>
                <a:lnTo>
                  <a:pt x="714" y="114"/>
                </a:lnTo>
                <a:lnTo>
                  <a:pt x="714" y="115"/>
                </a:lnTo>
                <a:lnTo>
                  <a:pt x="718" y="134"/>
                </a:lnTo>
                <a:lnTo>
                  <a:pt x="720" y="137"/>
                </a:lnTo>
                <a:lnTo>
                  <a:pt x="721" y="139"/>
                </a:lnTo>
                <a:lnTo>
                  <a:pt x="730" y="174"/>
                </a:lnTo>
                <a:lnTo>
                  <a:pt x="741" y="214"/>
                </a:lnTo>
                <a:lnTo>
                  <a:pt x="742" y="215"/>
                </a:lnTo>
                <a:lnTo>
                  <a:pt x="747" y="232"/>
                </a:lnTo>
                <a:lnTo>
                  <a:pt x="753" y="256"/>
                </a:lnTo>
                <a:lnTo>
                  <a:pt x="755" y="263"/>
                </a:lnTo>
                <a:lnTo>
                  <a:pt x="757" y="265"/>
                </a:lnTo>
                <a:lnTo>
                  <a:pt x="759" y="274"/>
                </a:lnTo>
                <a:lnTo>
                  <a:pt x="760" y="281"/>
                </a:lnTo>
                <a:lnTo>
                  <a:pt x="767" y="305"/>
                </a:lnTo>
                <a:lnTo>
                  <a:pt x="805" y="297"/>
                </a:lnTo>
                <a:lnTo>
                  <a:pt x="835" y="291"/>
                </a:lnTo>
                <a:lnTo>
                  <a:pt x="855" y="287"/>
                </a:lnTo>
                <a:lnTo>
                  <a:pt x="875" y="283"/>
                </a:lnTo>
                <a:lnTo>
                  <a:pt x="889" y="280"/>
                </a:lnTo>
                <a:lnTo>
                  <a:pt x="890" y="299"/>
                </a:lnTo>
                <a:lnTo>
                  <a:pt x="877" y="391"/>
                </a:lnTo>
                <a:lnTo>
                  <a:pt x="847" y="402"/>
                </a:lnTo>
                <a:lnTo>
                  <a:pt x="833" y="405"/>
                </a:lnTo>
                <a:lnTo>
                  <a:pt x="806" y="415"/>
                </a:lnTo>
                <a:lnTo>
                  <a:pt x="806" y="416"/>
                </a:lnTo>
                <a:lnTo>
                  <a:pt x="802" y="428"/>
                </a:lnTo>
                <a:lnTo>
                  <a:pt x="784" y="427"/>
                </a:lnTo>
                <a:lnTo>
                  <a:pt x="759" y="447"/>
                </a:lnTo>
                <a:lnTo>
                  <a:pt x="759" y="392"/>
                </a:lnTo>
                <a:lnTo>
                  <a:pt x="739" y="397"/>
                </a:lnTo>
                <a:lnTo>
                  <a:pt x="747" y="368"/>
                </a:lnTo>
                <a:lnTo>
                  <a:pt x="736" y="362"/>
                </a:lnTo>
                <a:lnTo>
                  <a:pt x="734" y="361"/>
                </a:lnTo>
                <a:lnTo>
                  <a:pt x="733" y="368"/>
                </a:lnTo>
                <a:lnTo>
                  <a:pt x="721" y="359"/>
                </a:lnTo>
                <a:lnTo>
                  <a:pt x="716" y="342"/>
                </a:lnTo>
                <a:lnTo>
                  <a:pt x="715" y="371"/>
                </a:lnTo>
                <a:lnTo>
                  <a:pt x="690" y="375"/>
                </a:lnTo>
                <a:lnTo>
                  <a:pt x="672" y="363"/>
                </a:lnTo>
                <a:lnTo>
                  <a:pt x="645" y="321"/>
                </a:lnTo>
                <a:lnTo>
                  <a:pt x="661" y="312"/>
                </a:lnTo>
                <a:lnTo>
                  <a:pt x="648" y="289"/>
                </a:lnTo>
                <a:lnTo>
                  <a:pt x="673" y="282"/>
                </a:lnTo>
                <a:lnTo>
                  <a:pt x="649" y="260"/>
                </a:lnTo>
                <a:lnTo>
                  <a:pt x="636" y="280"/>
                </a:lnTo>
                <a:lnTo>
                  <a:pt x="631" y="257"/>
                </a:lnTo>
                <a:lnTo>
                  <a:pt x="652" y="230"/>
                </a:lnTo>
                <a:lnTo>
                  <a:pt x="638" y="210"/>
                </a:lnTo>
                <a:lnTo>
                  <a:pt x="640" y="218"/>
                </a:lnTo>
                <a:lnTo>
                  <a:pt x="626" y="229"/>
                </a:lnTo>
                <a:lnTo>
                  <a:pt x="622" y="188"/>
                </a:lnTo>
                <a:lnTo>
                  <a:pt x="636" y="200"/>
                </a:lnTo>
                <a:lnTo>
                  <a:pt x="651" y="192"/>
                </a:lnTo>
                <a:lnTo>
                  <a:pt x="648" y="168"/>
                </a:lnTo>
                <a:lnTo>
                  <a:pt x="628" y="164"/>
                </a:lnTo>
                <a:lnTo>
                  <a:pt x="625" y="146"/>
                </a:lnTo>
                <a:lnTo>
                  <a:pt x="639" y="103"/>
                </a:lnTo>
                <a:lnTo>
                  <a:pt x="662" y="92"/>
                </a:lnTo>
                <a:lnTo>
                  <a:pt x="651" y="48"/>
                </a:lnTo>
                <a:lnTo>
                  <a:pt x="638" y="55"/>
                </a:lnTo>
                <a:lnTo>
                  <a:pt x="636" y="88"/>
                </a:lnTo>
                <a:lnTo>
                  <a:pt x="615" y="107"/>
                </a:lnTo>
                <a:lnTo>
                  <a:pt x="613" y="124"/>
                </a:lnTo>
                <a:lnTo>
                  <a:pt x="602" y="113"/>
                </a:lnTo>
                <a:lnTo>
                  <a:pt x="596" y="127"/>
                </a:lnTo>
                <a:lnTo>
                  <a:pt x="596" y="139"/>
                </a:lnTo>
                <a:lnTo>
                  <a:pt x="572" y="155"/>
                </a:lnTo>
                <a:lnTo>
                  <a:pt x="571" y="156"/>
                </a:lnTo>
                <a:lnTo>
                  <a:pt x="595" y="172"/>
                </a:lnTo>
                <a:lnTo>
                  <a:pt x="604" y="202"/>
                </a:lnTo>
                <a:lnTo>
                  <a:pt x="590" y="266"/>
                </a:lnTo>
                <a:lnTo>
                  <a:pt x="598" y="277"/>
                </a:lnTo>
                <a:lnTo>
                  <a:pt x="614" y="327"/>
                </a:lnTo>
                <a:lnTo>
                  <a:pt x="642" y="354"/>
                </a:lnTo>
                <a:lnTo>
                  <a:pt x="639" y="371"/>
                </a:lnTo>
                <a:lnTo>
                  <a:pt x="649" y="372"/>
                </a:lnTo>
                <a:lnTo>
                  <a:pt x="648" y="385"/>
                </a:lnTo>
                <a:lnTo>
                  <a:pt x="666" y="413"/>
                </a:lnTo>
                <a:lnTo>
                  <a:pt x="673" y="434"/>
                </a:lnTo>
                <a:lnTo>
                  <a:pt x="648" y="416"/>
                </a:lnTo>
                <a:lnTo>
                  <a:pt x="642" y="423"/>
                </a:lnTo>
                <a:lnTo>
                  <a:pt x="606" y="401"/>
                </a:lnTo>
                <a:lnTo>
                  <a:pt x="572" y="403"/>
                </a:lnTo>
                <a:lnTo>
                  <a:pt x="560" y="386"/>
                </a:lnTo>
                <a:lnTo>
                  <a:pt x="557" y="398"/>
                </a:lnTo>
                <a:lnTo>
                  <a:pt x="547" y="396"/>
                </a:lnTo>
                <a:lnTo>
                  <a:pt x="525" y="369"/>
                </a:lnTo>
                <a:lnTo>
                  <a:pt x="503" y="375"/>
                </a:lnTo>
                <a:lnTo>
                  <a:pt x="497" y="385"/>
                </a:lnTo>
                <a:lnTo>
                  <a:pt x="481" y="386"/>
                </a:lnTo>
                <a:lnTo>
                  <a:pt x="473" y="351"/>
                </a:lnTo>
                <a:lnTo>
                  <a:pt x="491" y="320"/>
                </a:lnTo>
                <a:lnTo>
                  <a:pt x="488" y="309"/>
                </a:lnTo>
                <a:lnTo>
                  <a:pt x="488" y="308"/>
                </a:lnTo>
                <a:lnTo>
                  <a:pt x="494" y="301"/>
                </a:lnTo>
                <a:lnTo>
                  <a:pt x="500" y="288"/>
                </a:lnTo>
                <a:lnTo>
                  <a:pt x="500" y="283"/>
                </a:lnTo>
                <a:lnTo>
                  <a:pt x="499" y="280"/>
                </a:lnTo>
                <a:lnTo>
                  <a:pt x="499" y="278"/>
                </a:lnTo>
                <a:lnTo>
                  <a:pt x="510" y="262"/>
                </a:lnTo>
                <a:lnTo>
                  <a:pt x="518" y="248"/>
                </a:lnTo>
                <a:lnTo>
                  <a:pt x="495" y="233"/>
                </a:lnTo>
                <a:lnTo>
                  <a:pt x="485" y="234"/>
                </a:lnTo>
                <a:lnTo>
                  <a:pt x="481" y="240"/>
                </a:lnTo>
                <a:lnTo>
                  <a:pt x="476" y="246"/>
                </a:lnTo>
                <a:lnTo>
                  <a:pt x="470" y="240"/>
                </a:lnTo>
                <a:lnTo>
                  <a:pt x="450" y="236"/>
                </a:lnTo>
                <a:lnTo>
                  <a:pt x="447" y="228"/>
                </a:lnTo>
                <a:lnTo>
                  <a:pt x="432" y="223"/>
                </a:lnTo>
                <a:lnTo>
                  <a:pt x="422" y="224"/>
                </a:lnTo>
                <a:lnTo>
                  <a:pt x="392" y="215"/>
                </a:lnTo>
                <a:lnTo>
                  <a:pt x="400" y="190"/>
                </a:lnTo>
                <a:lnTo>
                  <a:pt x="391" y="182"/>
                </a:lnTo>
                <a:lnTo>
                  <a:pt x="361" y="174"/>
                </a:lnTo>
                <a:lnTo>
                  <a:pt x="353" y="172"/>
                </a:lnTo>
                <a:lnTo>
                  <a:pt x="347" y="174"/>
                </a:lnTo>
                <a:lnTo>
                  <a:pt x="346" y="174"/>
                </a:lnTo>
                <a:lnTo>
                  <a:pt x="340" y="173"/>
                </a:lnTo>
                <a:lnTo>
                  <a:pt x="335" y="152"/>
                </a:lnTo>
                <a:lnTo>
                  <a:pt x="318" y="136"/>
                </a:lnTo>
                <a:lnTo>
                  <a:pt x="302" y="108"/>
                </a:lnTo>
                <a:lnTo>
                  <a:pt x="280" y="116"/>
                </a:lnTo>
                <a:lnTo>
                  <a:pt x="275" y="112"/>
                </a:lnTo>
                <a:lnTo>
                  <a:pt x="252" y="100"/>
                </a:lnTo>
                <a:lnTo>
                  <a:pt x="231" y="120"/>
                </a:lnTo>
                <a:lnTo>
                  <a:pt x="216" y="119"/>
                </a:lnTo>
                <a:lnTo>
                  <a:pt x="209" y="122"/>
                </a:lnTo>
                <a:lnTo>
                  <a:pt x="210" y="127"/>
                </a:lnTo>
                <a:lnTo>
                  <a:pt x="197" y="154"/>
                </a:lnTo>
                <a:lnTo>
                  <a:pt x="191" y="155"/>
                </a:lnTo>
                <a:lnTo>
                  <a:pt x="167" y="154"/>
                </a:lnTo>
                <a:lnTo>
                  <a:pt x="161" y="156"/>
                </a:lnTo>
                <a:lnTo>
                  <a:pt x="130" y="138"/>
                </a:lnTo>
                <a:lnTo>
                  <a:pt x="101" y="187"/>
                </a:lnTo>
                <a:lnTo>
                  <a:pt x="88" y="184"/>
                </a:lnTo>
                <a:lnTo>
                  <a:pt x="68" y="215"/>
                </a:lnTo>
                <a:lnTo>
                  <a:pt x="59" y="221"/>
                </a:lnTo>
                <a:lnTo>
                  <a:pt x="57" y="229"/>
                </a:lnTo>
                <a:lnTo>
                  <a:pt x="40" y="246"/>
                </a:lnTo>
                <a:lnTo>
                  <a:pt x="26" y="266"/>
                </a:lnTo>
                <a:lnTo>
                  <a:pt x="22" y="266"/>
                </a:lnTo>
                <a:lnTo>
                  <a:pt x="9" y="186"/>
                </a:lnTo>
                <a:lnTo>
                  <a:pt x="0" y="139"/>
                </a:lnTo>
                <a:lnTo>
                  <a:pt x="6" y="138"/>
                </a:lnTo>
                <a:lnTo>
                  <a:pt x="12" y="137"/>
                </a:lnTo>
                <a:lnTo>
                  <a:pt x="16" y="136"/>
                </a:lnTo>
                <a:lnTo>
                  <a:pt x="74" y="125"/>
                </a:lnTo>
                <a:lnTo>
                  <a:pt x="81" y="124"/>
                </a:lnTo>
                <a:lnTo>
                  <a:pt x="105" y="119"/>
                </a:lnTo>
                <a:lnTo>
                  <a:pt x="112" y="118"/>
                </a:lnTo>
                <a:lnTo>
                  <a:pt x="118" y="116"/>
                </a:lnTo>
                <a:lnTo>
                  <a:pt x="125" y="115"/>
                </a:lnTo>
                <a:lnTo>
                  <a:pt x="175" y="106"/>
                </a:lnTo>
                <a:lnTo>
                  <a:pt x="181" y="104"/>
                </a:lnTo>
                <a:lnTo>
                  <a:pt x="204" y="100"/>
                </a:lnTo>
                <a:lnTo>
                  <a:pt x="210" y="98"/>
                </a:lnTo>
                <a:close/>
              </a:path>
            </a:pathLst>
          </a:custGeom>
          <a:solidFill>
            <a:srgbClr val="FFFFFF"/>
          </a:solid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3079" name="Freeform 7"/>
          <p:cNvSpPr>
            <a:spLocks/>
          </p:cNvSpPr>
          <p:nvPr/>
        </p:nvSpPr>
        <p:spPr bwMode="auto">
          <a:xfrm>
            <a:off x="7601697" y="2581666"/>
            <a:ext cx="206375" cy="477837"/>
          </a:xfrm>
          <a:custGeom>
            <a:avLst/>
            <a:gdLst>
              <a:gd name="T0" fmla="*/ 151209354 w 260"/>
              <a:gd name="T1" fmla="*/ 272806022 h 602"/>
              <a:gd name="T2" fmla="*/ 159400056 w 260"/>
              <a:gd name="T3" fmla="*/ 174520815 h 602"/>
              <a:gd name="T4" fmla="*/ 150579116 w 260"/>
              <a:gd name="T5" fmla="*/ 116557305 h 602"/>
              <a:gd name="T6" fmla="*/ 129158195 w 260"/>
              <a:gd name="T7" fmla="*/ 123487527 h 602"/>
              <a:gd name="T8" fmla="*/ 120967493 w 260"/>
              <a:gd name="T9" fmla="*/ 125377443 h 602"/>
              <a:gd name="T10" fmla="*/ 118447338 w 260"/>
              <a:gd name="T11" fmla="*/ 116557305 h 602"/>
              <a:gd name="T12" fmla="*/ 121597730 w 260"/>
              <a:gd name="T13" fmla="*/ 103956518 h 602"/>
              <a:gd name="T14" fmla="*/ 120337256 w 260"/>
              <a:gd name="T15" fmla="*/ 98285976 h 602"/>
              <a:gd name="T16" fmla="*/ 126007803 w 260"/>
              <a:gd name="T17" fmla="*/ 94505350 h 602"/>
              <a:gd name="T18" fmla="*/ 136088423 w 260"/>
              <a:gd name="T19" fmla="*/ 90725518 h 602"/>
              <a:gd name="T20" fmla="*/ 137348104 w 260"/>
              <a:gd name="T21" fmla="*/ 79384435 h 602"/>
              <a:gd name="T22" fmla="*/ 139238815 w 260"/>
              <a:gd name="T23" fmla="*/ 66783672 h 602"/>
              <a:gd name="T24" fmla="*/ 141128733 w 260"/>
              <a:gd name="T25" fmla="*/ 52292993 h 602"/>
              <a:gd name="T26" fmla="*/ 141128733 w 260"/>
              <a:gd name="T27" fmla="*/ 51033301 h 602"/>
              <a:gd name="T28" fmla="*/ 141758971 w 260"/>
              <a:gd name="T29" fmla="*/ 37172065 h 602"/>
              <a:gd name="T30" fmla="*/ 141758971 w 260"/>
              <a:gd name="T31" fmla="*/ 33392233 h 602"/>
              <a:gd name="T32" fmla="*/ 110256635 w 260"/>
              <a:gd name="T33" fmla="*/ 24571296 h 602"/>
              <a:gd name="T34" fmla="*/ 98916310 w 260"/>
              <a:gd name="T35" fmla="*/ 21420906 h 602"/>
              <a:gd name="T36" fmla="*/ 93875999 w 260"/>
              <a:gd name="T37" fmla="*/ 18900754 h 602"/>
              <a:gd name="T38" fmla="*/ 80644987 w 260"/>
              <a:gd name="T39" fmla="*/ 15120922 h 602"/>
              <a:gd name="T40" fmla="*/ 56703117 w 260"/>
              <a:gd name="T41" fmla="*/ 6299986 h 602"/>
              <a:gd name="T42" fmla="*/ 31501554 w 260"/>
              <a:gd name="T43" fmla="*/ 3150390 h 602"/>
              <a:gd name="T44" fmla="*/ 22681402 w 260"/>
              <a:gd name="T45" fmla="*/ 32761996 h 602"/>
              <a:gd name="T46" fmla="*/ 15751174 w 260"/>
              <a:gd name="T47" fmla="*/ 47252675 h 602"/>
              <a:gd name="T48" fmla="*/ 16380617 w 260"/>
              <a:gd name="T49" fmla="*/ 47882912 h 602"/>
              <a:gd name="T50" fmla="*/ 1889919 w 260"/>
              <a:gd name="T51" fmla="*/ 68044145 h 602"/>
              <a:gd name="T52" fmla="*/ 14490699 w 260"/>
              <a:gd name="T53" fmla="*/ 83165060 h 602"/>
              <a:gd name="T54" fmla="*/ 7560468 w 260"/>
              <a:gd name="T55" fmla="*/ 127897595 h 602"/>
              <a:gd name="T56" fmla="*/ 8190706 w 260"/>
              <a:gd name="T57" fmla="*/ 130417748 h 602"/>
              <a:gd name="T58" fmla="*/ 42842649 w 260"/>
              <a:gd name="T59" fmla="*/ 157509190 h 602"/>
              <a:gd name="T60" fmla="*/ 55443436 w 260"/>
              <a:gd name="T61" fmla="*/ 166960357 h 602"/>
              <a:gd name="T62" fmla="*/ 78124832 w 260"/>
              <a:gd name="T63" fmla="*/ 185861105 h 602"/>
              <a:gd name="T64" fmla="*/ 63003901 w 260"/>
              <a:gd name="T65" fmla="*/ 200351784 h 602"/>
              <a:gd name="T66" fmla="*/ 50403114 w 260"/>
              <a:gd name="T67" fmla="*/ 211692917 h 602"/>
              <a:gd name="T68" fmla="*/ 44732566 w 260"/>
              <a:gd name="T69" fmla="*/ 219253375 h 602"/>
              <a:gd name="T70" fmla="*/ 40322493 w 260"/>
              <a:gd name="T71" fmla="*/ 235003733 h 602"/>
              <a:gd name="T72" fmla="*/ 33392265 w 260"/>
              <a:gd name="T73" fmla="*/ 240674275 h 602"/>
              <a:gd name="T74" fmla="*/ 31501554 w 260"/>
              <a:gd name="T75" fmla="*/ 242564191 h 602"/>
              <a:gd name="T76" fmla="*/ 14490699 w 260"/>
              <a:gd name="T77" fmla="*/ 253275038 h 602"/>
              <a:gd name="T78" fmla="*/ 8190706 w 260"/>
              <a:gd name="T79" fmla="*/ 261465732 h 602"/>
              <a:gd name="T80" fmla="*/ 0 w 260"/>
              <a:gd name="T81" fmla="*/ 287926937 h 602"/>
              <a:gd name="T82" fmla="*/ 6299992 w 260"/>
              <a:gd name="T83" fmla="*/ 308718395 h 602"/>
              <a:gd name="T84" fmla="*/ 42212411 w 260"/>
              <a:gd name="T85" fmla="*/ 332660241 h 602"/>
              <a:gd name="T86" fmla="*/ 65524057 w 260"/>
              <a:gd name="T87" fmla="*/ 344000531 h 602"/>
              <a:gd name="T88" fmla="*/ 90725607 w 260"/>
              <a:gd name="T89" fmla="*/ 340220699 h 602"/>
              <a:gd name="T90" fmla="*/ 103326383 w 260"/>
              <a:gd name="T91" fmla="*/ 375502835 h 602"/>
              <a:gd name="T92" fmla="*/ 129787639 w 260"/>
              <a:gd name="T93" fmla="*/ 311238547 h 602"/>
              <a:gd name="T94" fmla="*/ 149319436 w 260"/>
              <a:gd name="T95" fmla="*/ 277846327 h 6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0"/>
              <a:gd name="T145" fmla="*/ 0 h 602"/>
              <a:gd name="T146" fmla="*/ 260 w 260"/>
              <a:gd name="T147" fmla="*/ 602 h 6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0" h="602">
                <a:moveTo>
                  <a:pt x="234" y="436"/>
                </a:moveTo>
                <a:lnTo>
                  <a:pt x="240" y="433"/>
                </a:lnTo>
                <a:lnTo>
                  <a:pt x="260" y="361"/>
                </a:lnTo>
                <a:lnTo>
                  <a:pt x="253" y="277"/>
                </a:lnTo>
                <a:lnTo>
                  <a:pt x="247" y="208"/>
                </a:lnTo>
                <a:lnTo>
                  <a:pt x="239" y="185"/>
                </a:lnTo>
                <a:lnTo>
                  <a:pt x="240" y="196"/>
                </a:lnTo>
                <a:lnTo>
                  <a:pt x="205" y="196"/>
                </a:lnTo>
                <a:lnTo>
                  <a:pt x="201" y="202"/>
                </a:lnTo>
                <a:lnTo>
                  <a:pt x="192" y="199"/>
                </a:lnTo>
                <a:lnTo>
                  <a:pt x="188" y="190"/>
                </a:lnTo>
                <a:lnTo>
                  <a:pt x="188" y="185"/>
                </a:lnTo>
                <a:lnTo>
                  <a:pt x="187" y="179"/>
                </a:lnTo>
                <a:lnTo>
                  <a:pt x="193" y="165"/>
                </a:lnTo>
                <a:lnTo>
                  <a:pt x="192" y="159"/>
                </a:lnTo>
                <a:lnTo>
                  <a:pt x="191" y="156"/>
                </a:lnTo>
                <a:lnTo>
                  <a:pt x="197" y="150"/>
                </a:lnTo>
                <a:lnTo>
                  <a:pt x="200" y="150"/>
                </a:lnTo>
                <a:lnTo>
                  <a:pt x="210" y="146"/>
                </a:lnTo>
                <a:lnTo>
                  <a:pt x="216" y="144"/>
                </a:lnTo>
                <a:lnTo>
                  <a:pt x="218" y="136"/>
                </a:lnTo>
                <a:lnTo>
                  <a:pt x="218" y="126"/>
                </a:lnTo>
                <a:lnTo>
                  <a:pt x="217" y="117"/>
                </a:lnTo>
                <a:lnTo>
                  <a:pt x="221" y="106"/>
                </a:lnTo>
                <a:lnTo>
                  <a:pt x="224" y="86"/>
                </a:lnTo>
                <a:lnTo>
                  <a:pt x="224" y="83"/>
                </a:lnTo>
                <a:lnTo>
                  <a:pt x="224" y="82"/>
                </a:lnTo>
                <a:lnTo>
                  <a:pt x="224" y="81"/>
                </a:lnTo>
                <a:lnTo>
                  <a:pt x="225" y="74"/>
                </a:lnTo>
                <a:lnTo>
                  <a:pt x="225" y="59"/>
                </a:lnTo>
                <a:lnTo>
                  <a:pt x="225" y="57"/>
                </a:lnTo>
                <a:lnTo>
                  <a:pt x="225" y="53"/>
                </a:lnTo>
                <a:lnTo>
                  <a:pt x="223" y="53"/>
                </a:lnTo>
                <a:lnTo>
                  <a:pt x="175" y="39"/>
                </a:lnTo>
                <a:lnTo>
                  <a:pt x="160" y="34"/>
                </a:lnTo>
                <a:lnTo>
                  <a:pt x="157" y="34"/>
                </a:lnTo>
                <a:lnTo>
                  <a:pt x="155" y="33"/>
                </a:lnTo>
                <a:lnTo>
                  <a:pt x="149" y="30"/>
                </a:lnTo>
                <a:lnTo>
                  <a:pt x="136" y="27"/>
                </a:lnTo>
                <a:lnTo>
                  <a:pt x="128" y="24"/>
                </a:lnTo>
                <a:lnTo>
                  <a:pt x="108" y="16"/>
                </a:lnTo>
                <a:lnTo>
                  <a:pt x="90" y="10"/>
                </a:lnTo>
                <a:lnTo>
                  <a:pt x="60" y="0"/>
                </a:lnTo>
                <a:lnTo>
                  <a:pt x="50" y="5"/>
                </a:lnTo>
                <a:lnTo>
                  <a:pt x="37" y="33"/>
                </a:lnTo>
                <a:lnTo>
                  <a:pt x="36" y="52"/>
                </a:lnTo>
                <a:lnTo>
                  <a:pt x="22" y="77"/>
                </a:lnTo>
                <a:lnTo>
                  <a:pt x="25" y="75"/>
                </a:lnTo>
                <a:lnTo>
                  <a:pt x="26" y="75"/>
                </a:lnTo>
                <a:lnTo>
                  <a:pt x="26" y="76"/>
                </a:lnTo>
                <a:lnTo>
                  <a:pt x="22" y="82"/>
                </a:lnTo>
                <a:lnTo>
                  <a:pt x="3" y="108"/>
                </a:lnTo>
                <a:lnTo>
                  <a:pt x="5" y="113"/>
                </a:lnTo>
                <a:lnTo>
                  <a:pt x="23" y="132"/>
                </a:lnTo>
                <a:lnTo>
                  <a:pt x="4" y="170"/>
                </a:lnTo>
                <a:lnTo>
                  <a:pt x="12" y="203"/>
                </a:lnTo>
                <a:lnTo>
                  <a:pt x="12" y="204"/>
                </a:lnTo>
                <a:lnTo>
                  <a:pt x="13" y="207"/>
                </a:lnTo>
                <a:lnTo>
                  <a:pt x="26" y="209"/>
                </a:lnTo>
                <a:lnTo>
                  <a:pt x="68" y="250"/>
                </a:lnTo>
                <a:lnTo>
                  <a:pt x="73" y="258"/>
                </a:lnTo>
                <a:lnTo>
                  <a:pt x="88" y="265"/>
                </a:lnTo>
                <a:lnTo>
                  <a:pt x="96" y="276"/>
                </a:lnTo>
                <a:lnTo>
                  <a:pt x="124" y="295"/>
                </a:lnTo>
                <a:lnTo>
                  <a:pt x="110" y="305"/>
                </a:lnTo>
                <a:lnTo>
                  <a:pt x="100" y="318"/>
                </a:lnTo>
                <a:lnTo>
                  <a:pt x="83" y="330"/>
                </a:lnTo>
                <a:lnTo>
                  <a:pt x="80" y="336"/>
                </a:lnTo>
                <a:lnTo>
                  <a:pt x="72" y="346"/>
                </a:lnTo>
                <a:lnTo>
                  <a:pt x="71" y="348"/>
                </a:lnTo>
                <a:lnTo>
                  <a:pt x="61" y="358"/>
                </a:lnTo>
                <a:lnTo>
                  <a:pt x="64" y="373"/>
                </a:lnTo>
                <a:lnTo>
                  <a:pt x="62" y="377"/>
                </a:lnTo>
                <a:lnTo>
                  <a:pt x="53" y="382"/>
                </a:lnTo>
                <a:lnTo>
                  <a:pt x="52" y="383"/>
                </a:lnTo>
                <a:lnTo>
                  <a:pt x="50" y="385"/>
                </a:lnTo>
                <a:lnTo>
                  <a:pt x="44" y="390"/>
                </a:lnTo>
                <a:lnTo>
                  <a:pt x="23" y="402"/>
                </a:lnTo>
                <a:lnTo>
                  <a:pt x="17" y="409"/>
                </a:lnTo>
                <a:lnTo>
                  <a:pt x="13" y="415"/>
                </a:lnTo>
                <a:lnTo>
                  <a:pt x="6" y="437"/>
                </a:lnTo>
                <a:lnTo>
                  <a:pt x="0" y="457"/>
                </a:lnTo>
                <a:lnTo>
                  <a:pt x="4" y="464"/>
                </a:lnTo>
                <a:lnTo>
                  <a:pt x="10" y="490"/>
                </a:lnTo>
                <a:lnTo>
                  <a:pt x="41" y="511"/>
                </a:lnTo>
                <a:lnTo>
                  <a:pt x="67" y="528"/>
                </a:lnTo>
                <a:lnTo>
                  <a:pt x="76" y="527"/>
                </a:lnTo>
                <a:lnTo>
                  <a:pt x="104" y="546"/>
                </a:lnTo>
                <a:lnTo>
                  <a:pt x="106" y="541"/>
                </a:lnTo>
                <a:lnTo>
                  <a:pt x="144" y="540"/>
                </a:lnTo>
                <a:lnTo>
                  <a:pt x="149" y="602"/>
                </a:lnTo>
                <a:lnTo>
                  <a:pt x="164" y="596"/>
                </a:lnTo>
                <a:lnTo>
                  <a:pt x="177" y="578"/>
                </a:lnTo>
                <a:lnTo>
                  <a:pt x="206" y="494"/>
                </a:lnTo>
                <a:lnTo>
                  <a:pt x="206" y="493"/>
                </a:lnTo>
                <a:lnTo>
                  <a:pt x="237" y="441"/>
                </a:lnTo>
                <a:lnTo>
                  <a:pt x="234" y="436"/>
                </a:lnTo>
                <a:close/>
              </a:path>
            </a:pathLst>
          </a:custGeom>
          <a:solidFill>
            <a:srgbClr val="FFFFFF"/>
          </a:solidFill>
          <a:ln w="1651">
            <a:solidFill>
              <a:schemeClr val="accent2"/>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3080" name="Freeform 8"/>
          <p:cNvSpPr>
            <a:spLocks/>
          </p:cNvSpPr>
          <p:nvPr/>
        </p:nvSpPr>
        <p:spPr bwMode="auto">
          <a:xfrm>
            <a:off x="6791325" y="2479331"/>
            <a:ext cx="904875" cy="593725"/>
          </a:xfrm>
          <a:custGeom>
            <a:avLst/>
            <a:gdLst>
              <a:gd name="T0" fmla="*/ 481135750 w 1141"/>
              <a:gd name="T1" fmla="*/ 389775268 h 747"/>
              <a:gd name="T2" fmla="*/ 515097494 w 1141"/>
              <a:gd name="T3" fmla="*/ 382195143 h 747"/>
              <a:gd name="T4" fmla="*/ 527676124 w 1141"/>
              <a:gd name="T5" fmla="*/ 380299516 h 747"/>
              <a:gd name="T6" fmla="*/ 569815048 w 1141"/>
              <a:gd name="T7" fmla="*/ 370823763 h 747"/>
              <a:gd name="T8" fmla="*/ 609438405 w 1141"/>
              <a:gd name="T9" fmla="*/ 361979886 h 747"/>
              <a:gd name="T10" fmla="*/ 627677061 w 1141"/>
              <a:gd name="T11" fmla="*/ 339237127 h 747"/>
              <a:gd name="T12" fmla="*/ 650318752 w 1141"/>
              <a:gd name="T13" fmla="*/ 339869002 h 747"/>
              <a:gd name="T14" fmla="*/ 671073769 w 1141"/>
              <a:gd name="T15" fmla="*/ 324707957 h 747"/>
              <a:gd name="T16" fmla="*/ 678621263 w 1141"/>
              <a:gd name="T17" fmla="*/ 319653746 h 747"/>
              <a:gd name="T18" fmla="*/ 684281290 w 1141"/>
              <a:gd name="T19" fmla="*/ 301334116 h 747"/>
              <a:gd name="T20" fmla="*/ 691828785 w 1141"/>
              <a:gd name="T21" fmla="*/ 289962737 h 747"/>
              <a:gd name="T22" fmla="*/ 717614936 w 1141"/>
              <a:gd name="T23" fmla="*/ 267852647 h 747"/>
              <a:gd name="T24" fmla="*/ 685539073 w 1141"/>
              <a:gd name="T25" fmla="*/ 244478012 h 747"/>
              <a:gd name="T26" fmla="*/ 647803185 w 1141"/>
              <a:gd name="T27" fmla="*/ 212260294 h 747"/>
              <a:gd name="T28" fmla="*/ 642142366 w 1141"/>
              <a:gd name="T29" fmla="*/ 188886404 h 747"/>
              <a:gd name="T30" fmla="*/ 641513474 w 1141"/>
              <a:gd name="T31" fmla="*/ 149719642 h 747"/>
              <a:gd name="T32" fmla="*/ 655979572 w 1141"/>
              <a:gd name="T33" fmla="*/ 128872509 h 747"/>
              <a:gd name="T34" fmla="*/ 662268490 w 1141"/>
              <a:gd name="T35" fmla="*/ 114342545 h 747"/>
              <a:gd name="T36" fmla="*/ 677363480 w 1141"/>
              <a:gd name="T37" fmla="*/ 81492927 h 747"/>
              <a:gd name="T38" fmla="*/ 668558201 w 1141"/>
              <a:gd name="T39" fmla="*/ 72648256 h 747"/>
              <a:gd name="T40" fmla="*/ 627048169 w 1141"/>
              <a:gd name="T41" fmla="*/ 53696751 h 747"/>
              <a:gd name="T42" fmla="*/ 608808720 w 1141"/>
              <a:gd name="T43" fmla="*/ 17056679 h 747"/>
              <a:gd name="T44" fmla="*/ 579878110 w 1141"/>
              <a:gd name="T45" fmla="*/ 0 h 747"/>
              <a:gd name="T46" fmla="*/ 531450268 w 1141"/>
              <a:gd name="T47" fmla="*/ 11371383 h 747"/>
              <a:gd name="T48" fmla="*/ 494343271 w 1141"/>
              <a:gd name="T49" fmla="*/ 19583387 h 747"/>
              <a:gd name="T50" fmla="*/ 466040760 w 1141"/>
              <a:gd name="T51" fmla="*/ 25900555 h 747"/>
              <a:gd name="T52" fmla="*/ 410065323 w 1141"/>
              <a:gd name="T53" fmla="*/ 37271942 h 747"/>
              <a:gd name="T54" fmla="*/ 386165848 w 1141"/>
              <a:gd name="T55" fmla="*/ 42325358 h 747"/>
              <a:gd name="T56" fmla="*/ 325159376 w 1141"/>
              <a:gd name="T57" fmla="*/ 54960502 h 747"/>
              <a:gd name="T58" fmla="*/ 294341298 w 1141"/>
              <a:gd name="T59" fmla="*/ 61909546 h 747"/>
              <a:gd name="T60" fmla="*/ 255347626 w 1141"/>
              <a:gd name="T61" fmla="*/ 69489672 h 747"/>
              <a:gd name="T62" fmla="*/ 186793609 w 1141"/>
              <a:gd name="T63" fmla="*/ 83387760 h 747"/>
              <a:gd name="T64" fmla="*/ 171070521 w 1141"/>
              <a:gd name="T65" fmla="*/ 86546344 h 747"/>
              <a:gd name="T66" fmla="*/ 117610751 w 1141"/>
              <a:gd name="T67" fmla="*/ 96022891 h 747"/>
              <a:gd name="T68" fmla="*/ 84277080 w 1141"/>
              <a:gd name="T69" fmla="*/ 102340060 h 747"/>
              <a:gd name="T70" fmla="*/ 6289713 w 1141"/>
              <a:gd name="T71" fmla="*/ 115606297 h 747"/>
              <a:gd name="T72" fmla="*/ 2515568 w 1141"/>
              <a:gd name="T73" fmla="*/ 140874970 h 747"/>
              <a:gd name="T74" fmla="*/ 12578633 w 1141"/>
              <a:gd name="T75" fmla="*/ 195203572 h 747"/>
              <a:gd name="T76" fmla="*/ 17610563 w 1141"/>
              <a:gd name="T77" fmla="*/ 227422134 h 747"/>
              <a:gd name="T78" fmla="*/ 25157265 w 1141"/>
              <a:gd name="T79" fmla="*/ 272906064 h 747"/>
              <a:gd name="T80" fmla="*/ 28930622 w 1141"/>
              <a:gd name="T81" fmla="*/ 292489445 h 747"/>
              <a:gd name="T82" fmla="*/ 32704766 w 1141"/>
              <a:gd name="T83" fmla="*/ 315231410 h 747"/>
              <a:gd name="T84" fmla="*/ 36478117 w 1141"/>
              <a:gd name="T85" fmla="*/ 336078542 h 747"/>
              <a:gd name="T86" fmla="*/ 40881153 w 1141"/>
              <a:gd name="T87" fmla="*/ 361348011 h 747"/>
              <a:gd name="T88" fmla="*/ 46541179 w 1141"/>
              <a:gd name="T89" fmla="*/ 392302771 h 747"/>
              <a:gd name="T90" fmla="*/ 50943422 w 1141"/>
              <a:gd name="T91" fmla="*/ 418203420 h 747"/>
              <a:gd name="T92" fmla="*/ 53459795 w 1141"/>
              <a:gd name="T93" fmla="*/ 433996341 h 747"/>
              <a:gd name="T94" fmla="*/ 59748713 w 1141"/>
              <a:gd name="T95" fmla="*/ 471900146 h 747"/>
              <a:gd name="T96" fmla="*/ 76101487 w 1141"/>
              <a:gd name="T97" fmla="*/ 468741562 h 747"/>
              <a:gd name="T98" fmla="*/ 135221308 w 1141"/>
              <a:gd name="T99" fmla="*/ 458002057 h 747"/>
              <a:gd name="T100" fmla="*/ 169183845 w 1141"/>
              <a:gd name="T101" fmla="*/ 452316765 h 747"/>
              <a:gd name="T102" fmla="*/ 184906934 w 1141"/>
              <a:gd name="T103" fmla="*/ 449158181 h 747"/>
              <a:gd name="T104" fmla="*/ 227674799 w 1141"/>
              <a:gd name="T105" fmla="*/ 440945385 h 747"/>
              <a:gd name="T106" fmla="*/ 251574275 w 1141"/>
              <a:gd name="T107" fmla="*/ 436523844 h 747"/>
              <a:gd name="T108" fmla="*/ 291196839 w 1141"/>
              <a:gd name="T109" fmla="*/ 428942924 h 747"/>
              <a:gd name="T110" fmla="*/ 313209639 w 1141"/>
              <a:gd name="T111" fmla="*/ 423888712 h 747"/>
              <a:gd name="T112" fmla="*/ 353461887 w 1141"/>
              <a:gd name="T113" fmla="*/ 416308488 h 747"/>
              <a:gd name="T114" fmla="*/ 416355134 w 1141"/>
              <a:gd name="T115" fmla="*/ 403673356 h 747"/>
              <a:gd name="T116" fmla="*/ 444656852 w 1141"/>
              <a:gd name="T117" fmla="*/ 398619940 h 7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1"/>
              <a:gd name="T178" fmla="*/ 0 h 747"/>
              <a:gd name="T179" fmla="*/ 1141 w 1141"/>
              <a:gd name="T180" fmla="*/ 747 h 7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1" h="747">
                <a:moveTo>
                  <a:pt x="746" y="622"/>
                </a:moveTo>
                <a:lnTo>
                  <a:pt x="762" y="619"/>
                </a:lnTo>
                <a:lnTo>
                  <a:pt x="765" y="617"/>
                </a:lnTo>
                <a:lnTo>
                  <a:pt x="786" y="614"/>
                </a:lnTo>
                <a:lnTo>
                  <a:pt x="797" y="611"/>
                </a:lnTo>
                <a:lnTo>
                  <a:pt x="819" y="605"/>
                </a:lnTo>
                <a:lnTo>
                  <a:pt x="825" y="604"/>
                </a:lnTo>
                <a:lnTo>
                  <a:pt x="835" y="603"/>
                </a:lnTo>
                <a:lnTo>
                  <a:pt x="839" y="602"/>
                </a:lnTo>
                <a:lnTo>
                  <a:pt x="886" y="591"/>
                </a:lnTo>
                <a:lnTo>
                  <a:pt x="888" y="591"/>
                </a:lnTo>
                <a:lnTo>
                  <a:pt x="906" y="587"/>
                </a:lnTo>
                <a:lnTo>
                  <a:pt x="934" y="580"/>
                </a:lnTo>
                <a:lnTo>
                  <a:pt x="954" y="577"/>
                </a:lnTo>
                <a:lnTo>
                  <a:pt x="969" y="573"/>
                </a:lnTo>
                <a:lnTo>
                  <a:pt x="972" y="572"/>
                </a:lnTo>
                <a:lnTo>
                  <a:pt x="974" y="565"/>
                </a:lnTo>
                <a:lnTo>
                  <a:pt x="998" y="537"/>
                </a:lnTo>
                <a:lnTo>
                  <a:pt x="1002" y="536"/>
                </a:lnTo>
                <a:lnTo>
                  <a:pt x="1016" y="534"/>
                </a:lnTo>
                <a:lnTo>
                  <a:pt x="1034" y="538"/>
                </a:lnTo>
                <a:lnTo>
                  <a:pt x="1040" y="531"/>
                </a:lnTo>
                <a:lnTo>
                  <a:pt x="1061" y="519"/>
                </a:lnTo>
                <a:lnTo>
                  <a:pt x="1067" y="514"/>
                </a:lnTo>
                <a:lnTo>
                  <a:pt x="1069" y="512"/>
                </a:lnTo>
                <a:lnTo>
                  <a:pt x="1070" y="511"/>
                </a:lnTo>
                <a:lnTo>
                  <a:pt x="1079" y="506"/>
                </a:lnTo>
                <a:lnTo>
                  <a:pt x="1081" y="502"/>
                </a:lnTo>
                <a:lnTo>
                  <a:pt x="1078" y="487"/>
                </a:lnTo>
                <a:lnTo>
                  <a:pt x="1088" y="477"/>
                </a:lnTo>
                <a:lnTo>
                  <a:pt x="1089" y="475"/>
                </a:lnTo>
                <a:lnTo>
                  <a:pt x="1097" y="465"/>
                </a:lnTo>
                <a:lnTo>
                  <a:pt x="1100" y="459"/>
                </a:lnTo>
                <a:lnTo>
                  <a:pt x="1117" y="447"/>
                </a:lnTo>
                <a:lnTo>
                  <a:pt x="1127" y="434"/>
                </a:lnTo>
                <a:lnTo>
                  <a:pt x="1141" y="424"/>
                </a:lnTo>
                <a:lnTo>
                  <a:pt x="1113" y="405"/>
                </a:lnTo>
                <a:lnTo>
                  <a:pt x="1105" y="394"/>
                </a:lnTo>
                <a:lnTo>
                  <a:pt x="1090" y="387"/>
                </a:lnTo>
                <a:lnTo>
                  <a:pt x="1085" y="379"/>
                </a:lnTo>
                <a:lnTo>
                  <a:pt x="1043" y="338"/>
                </a:lnTo>
                <a:lnTo>
                  <a:pt x="1030" y="336"/>
                </a:lnTo>
                <a:lnTo>
                  <a:pt x="1029" y="333"/>
                </a:lnTo>
                <a:lnTo>
                  <a:pt x="1029" y="332"/>
                </a:lnTo>
                <a:lnTo>
                  <a:pt x="1021" y="299"/>
                </a:lnTo>
                <a:lnTo>
                  <a:pt x="1040" y="261"/>
                </a:lnTo>
                <a:lnTo>
                  <a:pt x="1022" y="242"/>
                </a:lnTo>
                <a:lnTo>
                  <a:pt x="1020" y="237"/>
                </a:lnTo>
                <a:lnTo>
                  <a:pt x="1039" y="211"/>
                </a:lnTo>
                <a:lnTo>
                  <a:pt x="1043" y="205"/>
                </a:lnTo>
                <a:lnTo>
                  <a:pt x="1043" y="204"/>
                </a:lnTo>
                <a:lnTo>
                  <a:pt x="1042" y="204"/>
                </a:lnTo>
                <a:lnTo>
                  <a:pt x="1039" y="206"/>
                </a:lnTo>
                <a:lnTo>
                  <a:pt x="1053" y="181"/>
                </a:lnTo>
                <a:lnTo>
                  <a:pt x="1054" y="162"/>
                </a:lnTo>
                <a:lnTo>
                  <a:pt x="1067" y="134"/>
                </a:lnTo>
                <a:lnTo>
                  <a:pt x="1077" y="129"/>
                </a:lnTo>
                <a:lnTo>
                  <a:pt x="1075" y="126"/>
                </a:lnTo>
                <a:lnTo>
                  <a:pt x="1064" y="114"/>
                </a:lnTo>
                <a:lnTo>
                  <a:pt x="1063" y="115"/>
                </a:lnTo>
                <a:lnTo>
                  <a:pt x="1040" y="116"/>
                </a:lnTo>
                <a:lnTo>
                  <a:pt x="1014" y="105"/>
                </a:lnTo>
                <a:lnTo>
                  <a:pt x="997" y="85"/>
                </a:lnTo>
                <a:lnTo>
                  <a:pt x="999" y="79"/>
                </a:lnTo>
                <a:lnTo>
                  <a:pt x="991" y="49"/>
                </a:lnTo>
                <a:lnTo>
                  <a:pt x="968" y="27"/>
                </a:lnTo>
                <a:lnTo>
                  <a:pt x="964" y="25"/>
                </a:lnTo>
                <a:lnTo>
                  <a:pt x="950" y="30"/>
                </a:lnTo>
                <a:lnTo>
                  <a:pt x="922" y="0"/>
                </a:lnTo>
                <a:lnTo>
                  <a:pt x="920" y="1"/>
                </a:lnTo>
                <a:lnTo>
                  <a:pt x="901" y="6"/>
                </a:lnTo>
                <a:lnTo>
                  <a:pt x="845" y="18"/>
                </a:lnTo>
                <a:lnTo>
                  <a:pt x="809" y="26"/>
                </a:lnTo>
                <a:lnTo>
                  <a:pt x="789" y="30"/>
                </a:lnTo>
                <a:lnTo>
                  <a:pt x="786" y="31"/>
                </a:lnTo>
                <a:lnTo>
                  <a:pt x="782" y="32"/>
                </a:lnTo>
                <a:lnTo>
                  <a:pt x="764" y="36"/>
                </a:lnTo>
                <a:lnTo>
                  <a:pt x="741" y="41"/>
                </a:lnTo>
                <a:lnTo>
                  <a:pt x="709" y="48"/>
                </a:lnTo>
                <a:lnTo>
                  <a:pt x="667" y="56"/>
                </a:lnTo>
                <a:lnTo>
                  <a:pt x="652" y="59"/>
                </a:lnTo>
                <a:lnTo>
                  <a:pt x="642" y="61"/>
                </a:lnTo>
                <a:lnTo>
                  <a:pt x="636" y="63"/>
                </a:lnTo>
                <a:lnTo>
                  <a:pt x="614" y="67"/>
                </a:lnTo>
                <a:lnTo>
                  <a:pt x="539" y="83"/>
                </a:lnTo>
                <a:lnTo>
                  <a:pt x="521" y="87"/>
                </a:lnTo>
                <a:lnTo>
                  <a:pt x="517" y="87"/>
                </a:lnTo>
                <a:lnTo>
                  <a:pt x="503" y="91"/>
                </a:lnTo>
                <a:lnTo>
                  <a:pt x="496" y="92"/>
                </a:lnTo>
                <a:lnTo>
                  <a:pt x="468" y="98"/>
                </a:lnTo>
                <a:lnTo>
                  <a:pt x="429" y="105"/>
                </a:lnTo>
                <a:lnTo>
                  <a:pt x="413" y="109"/>
                </a:lnTo>
                <a:lnTo>
                  <a:pt x="406" y="110"/>
                </a:lnTo>
                <a:lnTo>
                  <a:pt x="395" y="113"/>
                </a:lnTo>
                <a:lnTo>
                  <a:pt x="339" y="123"/>
                </a:lnTo>
                <a:lnTo>
                  <a:pt x="297" y="132"/>
                </a:lnTo>
                <a:lnTo>
                  <a:pt x="286" y="134"/>
                </a:lnTo>
                <a:lnTo>
                  <a:pt x="273" y="135"/>
                </a:lnTo>
                <a:lnTo>
                  <a:pt x="272" y="137"/>
                </a:lnTo>
                <a:lnTo>
                  <a:pt x="261" y="138"/>
                </a:lnTo>
                <a:lnTo>
                  <a:pt x="239" y="143"/>
                </a:lnTo>
                <a:lnTo>
                  <a:pt x="187" y="152"/>
                </a:lnTo>
                <a:lnTo>
                  <a:pt x="161" y="157"/>
                </a:lnTo>
                <a:lnTo>
                  <a:pt x="154" y="158"/>
                </a:lnTo>
                <a:lnTo>
                  <a:pt x="134" y="162"/>
                </a:lnTo>
                <a:lnTo>
                  <a:pt x="122" y="96"/>
                </a:lnTo>
                <a:lnTo>
                  <a:pt x="59" y="144"/>
                </a:lnTo>
                <a:lnTo>
                  <a:pt x="10" y="183"/>
                </a:lnTo>
                <a:lnTo>
                  <a:pt x="0" y="192"/>
                </a:lnTo>
                <a:lnTo>
                  <a:pt x="3" y="217"/>
                </a:lnTo>
                <a:lnTo>
                  <a:pt x="4" y="223"/>
                </a:lnTo>
                <a:lnTo>
                  <a:pt x="10" y="255"/>
                </a:lnTo>
                <a:lnTo>
                  <a:pt x="14" y="278"/>
                </a:lnTo>
                <a:lnTo>
                  <a:pt x="20" y="309"/>
                </a:lnTo>
                <a:lnTo>
                  <a:pt x="20" y="312"/>
                </a:lnTo>
                <a:lnTo>
                  <a:pt x="25" y="339"/>
                </a:lnTo>
                <a:lnTo>
                  <a:pt x="28" y="360"/>
                </a:lnTo>
                <a:lnTo>
                  <a:pt x="36" y="399"/>
                </a:lnTo>
                <a:lnTo>
                  <a:pt x="36" y="400"/>
                </a:lnTo>
                <a:lnTo>
                  <a:pt x="40" y="432"/>
                </a:lnTo>
                <a:lnTo>
                  <a:pt x="42" y="438"/>
                </a:lnTo>
                <a:lnTo>
                  <a:pt x="45" y="456"/>
                </a:lnTo>
                <a:lnTo>
                  <a:pt x="46" y="463"/>
                </a:lnTo>
                <a:lnTo>
                  <a:pt x="48" y="468"/>
                </a:lnTo>
                <a:lnTo>
                  <a:pt x="50" y="483"/>
                </a:lnTo>
                <a:lnTo>
                  <a:pt x="52" y="499"/>
                </a:lnTo>
                <a:lnTo>
                  <a:pt x="56" y="520"/>
                </a:lnTo>
                <a:lnTo>
                  <a:pt x="57" y="524"/>
                </a:lnTo>
                <a:lnTo>
                  <a:pt x="58" y="532"/>
                </a:lnTo>
                <a:lnTo>
                  <a:pt x="63" y="560"/>
                </a:lnTo>
                <a:lnTo>
                  <a:pt x="64" y="565"/>
                </a:lnTo>
                <a:lnTo>
                  <a:pt x="65" y="572"/>
                </a:lnTo>
                <a:lnTo>
                  <a:pt x="67" y="579"/>
                </a:lnTo>
                <a:lnTo>
                  <a:pt x="73" y="616"/>
                </a:lnTo>
                <a:lnTo>
                  <a:pt x="74" y="621"/>
                </a:lnTo>
                <a:lnTo>
                  <a:pt x="77" y="638"/>
                </a:lnTo>
                <a:lnTo>
                  <a:pt x="77" y="643"/>
                </a:lnTo>
                <a:lnTo>
                  <a:pt x="81" y="662"/>
                </a:lnTo>
                <a:lnTo>
                  <a:pt x="83" y="674"/>
                </a:lnTo>
                <a:lnTo>
                  <a:pt x="83" y="677"/>
                </a:lnTo>
                <a:lnTo>
                  <a:pt x="85" y="687"/>
                </a:lnTo>
                <a:lnTo>
                  <a:pt x="94" y="740"/>
                </a:lnTo>
                <a:lnTo>
                  <a:pt x="95" y="742"/>
                </a:lnTo>
                <a:lnTo>
                  <a:pt x="95" y="747"/>
                </a:lnTo>
                <a:lnTo>
                  <a:pt x="99" y="746"/>
                </a:lnTo>
                <a:lnTo>
                  <a:pt x="113" y="743"/>
                </a:lnTo>
                <a:lnTo>
                  <a:pt x="121" y="742"/>
                </a:lnTo>
                <a:lnTo>
                  <a:pt x="122" y="742"/>
                </a:lnTo>
                <a:lnTo>
                  <a:pt x="207" y="727"/>
                </a:lnTo>
                <a:lnTo>
                  <a:pt x="215" y="725"/>
                </a:lnTo>
                <a:lnTo>
                  <a:pt x="226" y="723"/>
                </a:lnTo>
                <a:lnTo>
                  <a:pt x="236" y="722"/>
                </a:lnTo>
                <a:lnTo>
                  <a:pt x="269" y="716"/>
                </a:lnTo>
                <a:lnTo>
                  <a:pt x="275" y="715"/>
                </a:lnTo>
                <a:lnTo>
                  <a:pt x="288" y="712"/>
                </a:lnTo>
                <a:lnTo>
                  <a:pt x="294" y="711"/>
                </a:lnTo>
                <a:lnTo>
                  <a:pt x="300" y="710"/>
                </a:lnTo>
                <a:lnTo>
                  <a:pt x="304" y="709"/>
                </a:lnTo>
                <a:lnTo>
                  <a:pt x="362" y="698"/>
                </a:lnTo>
                <a:lnTo>
                  <a:pt x="369" y="697"/>
                </a:lnTo>
                <a:lnTo>
                  <a:pt x="393" y="692"/>
                </a:lnTo>
                <a:lnTo>
                  <a:pt x="400" y="691"/>
                </a:lnTo>
                <a:lnTo>
                  <a:pt x="406" y="689"/>
                </a:lnTo>
                <a:lnTo>
                  <a:pt x="413" y="688"/>
                </a:lnTo>
                <a:lnTo>
                  <a:pt x="463" y="679"/>
                </a:lnTo>
                <a:lnTo>
                  <a:pt x="469" y="677"/>
                </a:lnTo>
                <a:lnTo>
                  <a:pt x="492" y="673"/>
                </a:lnTo>
                <a:lnTo>
                  <a:pt x="498" y="671"/>
                </a:lnTo>
                <a:lnTo>
                  <a:pt x="516" y="668"/>
                </a:lnTo>
                <a:lnTo>
                  <a:pt x="544" y="663"/>
                </a:lnTo>
                <a:lnTo>
                  <a:pt x="562" y="659"/>
                </a:lnTo>
                <a:lnTo>
                  <a:pt x="654" y="641"/>
                </a:lnTo>
                <a:lnTo>
                  <a:pt x="660" y="640"/>
                </a:lnTo>
                <a:lnTo>
                  <a:pt x="662" y="639"/>
                </a:lnTo>
                <a:lnTo>
                  <a:pt x="667" y="638"/>
                </a:lnTo>
                <a:lnTo>
                  <a:pt x="688" y="634"/>
                </a:lnTo>
                <a:lnTo>
                  <a:pt x="707" y="631"/>
                </a:lnTo>
                <a:lnTo>
                  <a:pt x="737" y="623"/>
                </a:lnTo>
                <a:lnTo>
                  <a:pt x="746" y="622"/>
                </a:lnTo>
                <a:close/>
              </a:path>
            </a:pathLst>
          </a:custGeom>
          <a:solidFill>
            <a:srgbClr val="FFFFFF"/>
          </a:solidFill>
          <a:ln w="1651">
            <a:solidFill>
              <a:schemeClr val="accent2"/>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2057" name="Freeform 9"/>
          <p:cNvSpPr>
            <a:spLocks/>
          </p:cNvSpPr>
          <p:nvPr/>
        </p:nvSpPr>
        <p:spPr bwMode="auto">
          <a:xfrm>
            <a:off x="6488113" y="3066746"/>
            <a:ext cx="1198562" cy="696912"/>
          </a:xfrm>
          <a:custGeom>
            <a:avLst/>
            <a:gdLst>
              <a:gd name="T0" fmla="*/ 2147483647 w 1509"/>
              <a:gd name="T1" fmla="*/ 2147483647 h 878"/>
              <a:gd name="T2" fmla="*/ 2147483647 w 1509"/>
              <a:gd name="T3" fmla="*/ 2147483647 h 878"/>
              <a:gd name="T4" fmla="*/ 2147483647 w 1509"/>
              <a:gd name="T5" fmla="*/ 2147483647 h 878"/>
              <a:gd name="T6" fmla="*/ 2147483647 w 1509"/>
              <a:gd name="T7" fmla="*/ 2147483647 h 878"/>
              <a:gd name="T8" fmla="*/ 2147483647 w 1509"/>
              <a:gd name="T9" fmla="*/ 2147483647 h 878"/>
              <a:gd name="T10" fmla="*/ 2147483647 w 1509"/>
              <a:gd name="T11" fmla="*/ 2147483647 h 878"/>
              <a:gd name="T12" fmla="*/ 2147483647 w 1509"/>
              <a:gd name="T13" fmla="*/ 2147483647 h 878"/>
              <a:gd name="T14" fmla="*/ 2147483647 w 1509"/>
              <a:gd name="T15" fmla="*/ 2147483647 h 878"/>
              <a:gd name="T16" fmla="*/ 2147483647 w 1509"/>
              <a:gd name="T17" fmla="*/ 2147483647 h 878"/>
              <a:gd name="T18" fmla="*/ 2147483647 w 1509"/>
              <a:gd name="T19" fmla="*/ 2147483647 h 878"/>
              <a:gd name="T20" fmla="*/ 2147483647 w 1509"/>
              <a:gd name="T21" fmla="*/ 2147483647 h 878"/>
              <a:gd name="T22" fmla="*/ 2147483647 w 1509"/>
              <a:gd name="T23" fmla="*/ 2147483647 h 878"/>
              <a:gd name="T24" fmla="*/ 2147483647 w 1509"/>
              <a:gd name="T25" fmla="*/ 2147483647 h 878"/>
              <a:gd name="T26" fmla="*/ 2147483647 w 1509"/>
              <a:gd name="T27" fmla="*/ 2147483647 h 878"/>
              <a:gd name="T28" fmla="*/ 2147483647 w 1509"/>
              <a:gd name="T29" fmla="*/ 2147483647 h 878"/>
              <a:gd name="T30" fmla="*/ 2147483647 w 1509"/>
              <a:gd name="T31" fmla="*/ 2147483647 h 878"/>
              <a:gd name="T32" fmla="*/ 2147483647 w 1509"/>
              <a:gd name="T33" fmla="*/ 2147483647 h 878"/>
              <a:gd name="T34" fmla="*/ 2147483647 w 1509"/>
              <a:gd name="T35" fmla="*/ 2147483647 h 878"/>
              <a:gd name="T36" fmla="*/ 2147483647 w 1509"/>
              <a:gd name="T37" fmla="*/ 2147483647 h 878"/>
              <a:gd name="T38" fmla="*/ 2147483647 w 1509"/>
              <a:gd name="T39" fmla="*/ 2147483647 h 878"/>
              <a:gd name="T40" fmla="*/ 2147483647 w 1509"/>
              <a:gd name="T41" fmla="*/ 2147483647 h 878"/>
              <a:gd name="T42" fmla="*/ 2147483647 w 1509"/>
              <a:gd name="T43" fmla="*/ 2147483647 h 878"/>
              <a:gd name="T44" fmla="*/ 2147483647 w 1509"/>
              <a:gd name="T45" fmla="*/ 2147483647 h 878"/>
              <a:gd name="T46" fmla="*/ 2147483647 w 1509"/>
              <a:gd name="T47" fmla="*/ 2147483647 h 878"/>
              <a:gd name="T48" fmla="*/ 2147483647 w 1509"/>
              <a:gd name="T49" fmla="*/ 2147483647 h 878"/>
              <a:gd name="T50" fmla="*/ 2147483647 w 1509"/>
              <a:gd name="T51" fmla="*/ 2147483647 h 878"/>
              <a:gd name="T52" fmla="*/ 2147483647 w 1509"/>
              <a:gd name="T53" fmla="*/ 2147483647 h 878"/>
              <a:gd name="T54" fmla="*/ 2147483647 w 1509"/>
              <a:gd name="T55" fmla="*/ 2147483647 h 878"/>
              <a:gd name="T56" fmla="*/ 2147483647 w 1509"/>
              <a:gd name="T57" fmla="*/ 2147483647 h 878"/>
              <a:gd name="T58" fmla="*/ 2147483647 w 1509"/>
              <a:gd name="T59" fmla="*/ 2147483647 h 878"/>
              <a:gd name="T60" fmla="*/ 2147483647 w 1509"/>
              <a:gd name="T61" fmla="*/ 2147483647 h 878"/>
              <a:gd name="T62" fmla="*/ 2147483647 w 1509"/>
              <a:gd name="T63" fmla="*/ 2147483647 h 878"/>
              <a:gd name="T64" fmla="*/ 2147483647 w 1509"/>
              <a:gd name="T65" fmla="*/ 2147483647 h 878"/>
              <a:gd name="T66" fmla="*/ 2147483647 w 1509"/>
              <a:gd name="T67" fmla="*/ 2147483647 h 878"/>
              <a:gd name="T68" fmla="*/ 2147483647 w 1509"/>
              <a:gd name="T69" fmla="*/ 2147483647 h 878"/>
              <a:gd name="T70" fmla="*/ 2147483647 w 1509"/>
              <a:gd name="T71" fmla="*/ 2147483647 h 878"/>
              <a:gd name="T72" fmla="*/ 2147483647 w 1509"/>
              <a:gd name="T73" fmla="*/ 2147483647 h 878"/>
              <a:gd name="T74" fmla="*/ 2147483647 w 1509"/>
              <a:gd name="T75" fmla="*/ 2147483647 h 878"/>
              <a:gd name="T76" fmla="*/ 2147483647 w 1509"/>
              <a:gd name="T77" fmla="*/ 2147483647 h 878"/>
              <a:gd name="T78" fmla="*/ 2147483647 w 1509"/>
              <a:gd name="T79" fmla="*/ 2147483647 h 878"/>
              <a:gd name="T80" fmla="*/ 2147483647 w 1509"/>
              <a:gd name="T81" fmla="*/ 2147483647 h 878"/>
              <a:gd name="T82" fmla="*/ 2147483647 w 1509"/>
              <a:gd name="T83" fmla="*/ 2147483647 h 878"/>
              <a:gd name="T84" fmla="*/ 2147483647 w 1509"/>
              <a:gd name="T85" fmla="*/ 2147483647 h 878"/>
              <a:gd name="T86" fmla="*/ 2147483647 w 1509"/>
              <a:gd name="T87" fmla="*/ 2147483647 h 878"/>
              <a:gd name="T88" fmla="*/ 2147483647 w 1509"/>
              <a:gd name="T89" fmla="*/ 2147483647 h 878"/>
              <a:gd name="T90" fmla="*/ 2147483647 w 1509"/>
              <a:gd name="T91" fmla="*/ 2147483647 h 878"/>
              <a:gd name="T92" fmla="*/ 2147483647 w 1509"/>
              <a:gd name="T93" fmla="*/ 2147483647 h 878"/>
              <a:gd name="T94" fmla="*/ 2147483647 w 1509"/>
              <a:gd name="T95" fmla="*/ 2147483647 h 878"/>
              <a:gd name="T96" fmla="*/ 2147483647 w 1509"/>
              <a:gd name="T97" fmla="*/ 2147483647 h 878"/>
              <a:gd name="T98" fmla="*/ 2147483647 w 1509"/>
              <a:gd name="T99" fmla="*/ 2147483647 h 878"/>
              <a:gd name="T100" fmla="*/ 2147483647 w 1509"/>
              <a:gd name="T101" fmla="*/ 2147483647 h 878"/>
              <a:gd name="T102" fmla="*/ 2147483647 w 1509"/>
              <a:gd name="T103" fmla="*/ 2147483647 h 878"/>
              <a:gd name="T104" fmla="*/ 2147483647 w 1509"/>
              <a:gd name="T105" fmla="*/ 2147483647 h 8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9"/>
              <a:gd name="T160" fmla="*/ 0 h 878"/>
              <a:gd name="T161" fmla="*/ 1509 w 1509"/>
              <a:gd name="T162" fmla="*/ 878 h 87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9" h="878">
                <a:moveTo>
                  <a:pt x="1375" y="488"/>
                </a:moveTo>
                <a:lnTo>
                  <a:pt x="1378" y="490"/>
                </a:lnTo>
                <a:lnTo>
                  <a:pt x="1379" y="488"/>
                </a:lnTo>
                <a:lnTo>
                  <a:pt x="1397" y="498"/>
                </a:lnTo>
                <a:lnTo>
                  <a:pt x="1398" y="498"/>
                </a:lnTo>
                <a:lnTo>
                  <a:pt x="1402" y="525"/>
                </a:lnTo>
                <a:lnTo>
                  <a:pt x="1403" y="530"/>
                </a:lnTo>
                <a:lnTo>
                  <a:pt x="1404" y="532"/>
                </a:lnTo>
                <a:lnTo>
                  <a:pt x="1413" y="534"/>
                </a:lnTo>
                <a:lnTo>
                  <a:pt x="1428" y="537"/>
                </a:lnTo>
                <a:lnTo>
                  <a:pt x="1440" y="538"/>
                </a:lnTo>
                <a:lnTo>
                  <a:pt x="1463" y="530"/>
                </a:lnTo>
                <a:lnTo>
                  <a:pt x="1509" y="618"/>
                </a:lnTo>
                <a:lnTo>
                  <a:pt x="1483" y="622"/>
                </a:lnTo>
                <a:lnTo>
                  <a:pt x="1460" y="627"/>
                </a:lnTo>
                <a:lnTo>
                  <a:pt x="1435" y="633"/>
                </a:lnTo>
                <a:lnTo>
                  <a:pt x="1431" y="634"/>
                </a:lnTo>
                <a:lnTo>
                  <a:pt x="1423" y="636"/>
                </a:lnTo>
                <a:lnTo>
                  <a:pt x="1418" y="637"/>
                </a:lnTo>
                <a:lnTo>
                  <a:pt x="1411" y="638"/>
                </a:lnTo>
                <a:lnTo>
                  <a:pt x="1390" y="643"/>
                </a:lnTo>
                <a:lnTo>
                  <a:pt x="1388" y="644"/>
                </a:lnTo>
                <a:lnTo>
                  <a:pt x="1381" y="645"/>
                </a:lnTo>
                <a:lnTo>
                  <a:pt x="1380" y="645"/>
                </a:lnTo>
                <a:lnTo>
                  <a:pt x="1339" y="654"/>
                </a:lnTo>
                <a:lnTo>
                  <a:pt x="1315" y="658"/>
                </a:lnTo>
                <a:lnTo>
                  <a:pt x="1308" y="660"/>
                </a:lnTo>
                <a:lnTo>
                  <a:pt x="1308" y="662"/>
                </a:lnTo>
                <a:lnTo>
                  <a:pt x="1274" y="669"/>
                </a:lnTo>
                <a:lnTo>
                  <a:pt x="1268" y="670"/>
                </a:lnTo>
                <a:lnTo>
                  <a:pt x="1260" y="672"/>
                </a:lnTo>
                <a:lnTo>
                  <a:pt x="1245" y="675"/>
                </a:lnTo>
                <a:lnTo>
                  <a:pt x="1235" y="678"/>
                </a:lnTo>
                <a:lnTo>
                  <a:pt x="1187" y="687"/>
                </a:lnTo>
                <a:lnTo>
                  <a:pt x="1182" y="688"/>
                </a:lnTo>
                <a:lnTo>
                  <a:pt x="1145" y="695"/>
                </a:lnTo>
                <a:lnTo>
                  <a:pt x="1138" y="697"/>
                </a:lnTo>
                <a:lnTo>
                  <a:pt x="1129" y="699"/>
                </a:lnTo>
                <a:lnTo>
                  <a:pt x="1119" y="700"/>
                </a:lnTo>
                <a:lnTo>
                  <a:pt x="1108" y="703"/>
                </a:lnTo>
                <a:lnTo>
                  <a:pt x="1099" y="705"/>
                </a:lnTo>
                <a:lnTo>
                  <a:pt x="1091" y="706"/>
                </a:lnTo>
                <a:lnTo>
                  <a:pt x="1056" y="713"/>
                </a:lnTo>
                <a:lnTo>
                  <a:pt x="1052" y="715"/>
                </a:lnTo>
                <a:lnTo>
                  <a:pt x="1037" y="717"/>
                </a:lnTo>
                <a:lnTo>
                  <a:pt x="1028" y="719"/>
                </a:lnTo>
                <a:lnTo>
                  <a:pt x="1020" y="721"/>
                </a:lnTo>
                <a:lnTo>
                  <a:pt x="1012" y="723"/>
                </a:lnTo>
                <a:lnTo>
                  <a:pt x="1004" y="724"/>
                </a:lnTo>
                <a:lnTo>
                  <a:pt x="980" y="729"/>
                </a:lnTo>
                <a:lnTo>
                  <a:pt x="959" y="733"/>
                </a:lnTo>
                <a:lnTo>
                  <a:pt x="956" y="734"/>
                </a:lnTo>
                <a:lnTo>
                  <a:pt x="950" y="735"/>
                </a:lnTo>
                <a:lnTo>
                  <a:pt x="947" y="735"/>
                </a:lnTo>
                <a:lnTo>
                  <a:pt x="944" y="736"/>
                </a:lnTo>
                <a:lnTo>
                  <a:pt x="940" y="736"/>
                </a:lnTo>
                <a:lnTo>
                  <a:pt x="881" y="748"/>
                </a:lnTo>
                <a:lnTo>
                  <a:pt x="866" y="751"/>
                </a:lnTo>
                <a:lnTo>
                  <a:pt x="860" y="752"/>
                </a:lnTo>
                <a:lnTo>
                  <a:pt x="836" y="757"/>
                </a:lnTo>
                <a:lnTo>
                  <a:pt x="809" y="761"/>
                </a:lnTo>
                <a:lnTo>
                  <a:pt x="799" y="764"/>
                </a:lnTo>
                <a:lnTo>
                  <a:pt x="787" y="765"/>
                </a:lnTo>
                <a:lnTo>
                  <a:pt x="770" y="769"/>
                </a:lnTo>
                <a:lnTo>
                  <a:pt x="739" y="773"/>
                </a:lnTo>
                <a:lnTo>
                  <a:pt x="715" y="778"/>
                </a:lnTo>
                <a:lnTo>
                  <a:pt x="709" y="779"/>
                </a:lnTo>
                <a:lnTo>
                  <a:pt x="704" y="781"/>
                </a:lnTo>
                <a:lnTo>
                  <a:pt x="691" y="783"/>
                </a:lnTo>
                <a:lnTo>
                  <a:pt x="657" y="788"/>
                </a:lnTo>
                <a:lnTo>
                  <a:pt x="630" y="791"/>
                </a:lnTo>
                <a:lnTo>
                  <a:pt x="618" y="793"/>
                </a:lnTo>
                <a:lnTo>
                  <a:pt x="606" y="794"/>
                </a:lnTo>
                <a:lnTo>
                  <a:pt x="596" y="795"/>
                </a:lnTo>
                <a:lnTo>
                  <a:pt x="577" y="797"/>
                </a:lnTo>
                <a:lnTo>
                  <a:pt x="565" y="800"/>
                </a:lnTo>
                <a:lnTo>
                  <a:pt x="555" y="802"/>
                </a:lnTo>
                <a:lnTo>
                  <a:pt x="552" y="802"/>
                </a:lnTo>
                <a:lnTo>
                  <a:pt x="549" y="803"/>
                </a:lnTo>
                <a:lnTo>
                  <a:pt x="546" y="803"/>
                </a:lnTo>
                <a:lnTo>
                  <a:pt x="545" y="803"/>
                </a:lnTo>
                <a:lnTo>
                  <a:pt x="540" y="805"/>
                </a:lnTo>
                <a:lnTo>
                  <a:pt x="510" y="808"/>
                </a:lnTo>
                <a:lnTo>
                  <a:pt x="461" y="814"/>
                </a:lnTo>
                <a:lnTo>
                  <a:pt x="451" y="815"/>
                </a:lnTo>
                <a:lnTo>
                  <a:pt x="434" y="818"/>
                </a:lnTo>
                <a:lnTo>
                  <a:pt x="427" y="818"/>
                </a:lnTo>
                <a:lnTo>
                  <a:pt x="398" y="821"/>
                </a:lnTo>
                <a:lnTo>
                  <a:pt x="389" y="823"/>
                </a:lnTo>
                <a:lnTo>
                  <a:pt x="394" y="815"/>
                </a:lnTo>
                <a:lnTo>
                  <a:pt x="373" y="819"/>
                </a:lnTo>
                <a:lnTo>
                  <a:pt x="359" y="820"/>
                </a:lnTo>
                <a:lnTo>
                  <a:pt x="340" y="824"/>
                </a:lnTo>
                <a:lnTo>
                  <a:pt x="338" y="829"/>
                </a:lnTo>
                <a:lnTo>
                  <a:pt x="296" y="836"/>
                </a:lnTo>
                <a:lnTo>
                  <a:pt x="292" y="836"/>
                </a:lnTo>
                <a:lnTo>
                  <a:pt x="284" y="837"/>
                </a:lnTo>
                <a:lnTo>
                  <a:pt x="278" y="838"/>
                </a:lnTo>
                <a:lnTo>
                  <a:pt x="277" y="838"/>
                </a:lnTo>
                <a:lnTo>
                  <a:pt x="269" y="839"/>
                </a:lnTo>
                <a:lnTo>
                  <a:pt x="253" y="842"/>
                </a:lnTo>
                <a:lnTo>
                  <a:pt x="228" y="845"/>
                </a:lnTo>
                <a:lnTo>
                  <a:pt x="208" y="849"/>
                </a:lnTo>
                <a:lnTo>
                  <a:pt x="204" y="850"/>
                </a:lnTo>
                <a:lnTo>
                  <a:pt x="197" y="851"/>
                </a:lnTo>
                <a:lnTo>
                  <a:pt x="165" y="856"/>
                </a:lnTo>
                <a:lnTo>
                  <a:pt x="156" y="857"/>
                </a:lnTo>
                <a:lnTo>
                  <a:pt x="135" y="861"/>
                </a:lnTo>
                <a:lnTo>
                  <a:pt x="81" y="868"/>
                </a:lnTo>
                <a:lnTo>
                  <a:pt x="78" y="868"/>
                </a:lnTo>
                <a:lnTo>
                  <a:pt x="40" y="873"/>
                </a:lnTo>
                <a:lnTo>
                  <a:pt x="11" y="878"/>
                </a:lnTo>
                <a:lnTo>
                  <a:pt x="6" y="878"/>
                </a:lnTo>
                <a:lnTo>
                  <a:pt x="0" y="878"/>
                </a:lnTo>
                <a:lnTo>
                  <a:pt x="9" y="871"/>
                </a:lnTo>
                <a:lnTo>
                  <a:pt x="32" y="856"/>
                </a:lnTo>
                <a:lnTo>
                  <a:pt x="40" y="856"/>
                </a:lnTo>
                <a:lnTo>
                  <a:pt x="101" y="826"/>
                </a:lnTo>
                <a:lnTo>
                  <a:pt x="101" y="817"/>
                </a:lnTo>
                <a:lnTo>
                  <a:pt x="144" y="783"/>
                </a:lnTo>
                <a:lnTo>
                  <a:pt x="144" y="782"/>
                </a:lnTo>
                <a:lnTo>
                  <a:pt x="143" y="763"/>
                </a:lnTo>
                <a:lnTo>
                  <a:pt x="165" y="747"/>
                </a:lnTo>
                <a:lnTo>
                  <a:pt x="168" y="721"/>
                </a:lnTo>
                <a:lnTo>
                  <a:pt x="193" y="699"/>
                </a:lnTo>
                <a:lnTo>
                  <a:pt x="195" y="697"/>
                </a:lnTo>
                <a:lnTo>
                  <a:pt x="215" y="682"/>
                </a:lnTo>
                <a:lnTo>
                  <a:pt x="227" y="678"/>
                </a:lnTo>
                <a:lnTo>
                  <a:pt x="238" y="667"/>
                </a:lnTo>
                <a:lnTo>
                  <a:pt x="256" y="644"/>
                </a:lnTo>
                <a:lnTo>
                  <a:pt x="276" y="619"/>
                </a:lnTo>
                <a:lnTo>
                  <a:pt x="294" y="596"/>
                </a:lnTo>
                <a:lnTo>
                  <a:pt x="304" y="602"/>
                </a:lnTo>
                <a:lnTo>
                  <a:pt x="299" y="606"/>
                </a:lnTo>
                <a:lnTo>
                  <a:pt x="308" y="636"/>
                </a:lnTo>
                <a:lnTo>
                  <a:pt x="350" y="664"/>
                </a:lnTo>
                <a:lnTo>
                  <a:pt x="364" y="670"/>
                </a:lnTo>
                <a:lnTo>
                  <a:pt x="406" y="646"/>
                </a:lnTo>
                <a:lnTo>
                  <a:pt x="419" y="627"/>
                </a:lnTo>
                <a:lnTo>
                  <a:pt x="428" y="636"/>
                </a:lnTo>
                <a:lnTo>
                  <a:pt x="444" y="645"/>
                </a:lnTo>
                <a:lnTo>
                  <a:pt x="449" y="649"/>
                </a:lnTo>
                <a:lnTo>
                  <a:pt x="467" y="636"/>
                </a:lnTo>
                <a:lnTo>
                  <a:pt x="493" y="624"/>
                </a:lnTo>
                <a:lnTo>
                  <a:pt x="493" y="626"/>
                </a:lnTo>
                <a:lnTo>
                  <a:pt x="516" y="608"/>
                </a:lnTo>
                <a:lnTo>
                  <a:pt x="509" y="601"/>
                </a:lnTo>
                <a:lnTo>
                  <a:pt x="511" y="589"/>
                </a:lnTo>
                <a:lnTo>
                  <a:pt x="530" y="600"/>
                </a:lnTo>
                <a:lnTo>
                  <a:pt x="578" y="567"/>
                </a:lnTo>
                <a:lnTo>
                  <a:pt x="585" y="577"/>
                </a:lnTo>
                <a:lnTo>
                  <a:pt x="612" y="553"/>
                </a:lnTo>
                <a:lnTo>
                  <a:pt x="620" y="525"/>
                </a:lnTo>
                <a:lnTo>
                  <a:pt x="625" y="518"/>
                </a:lnTo>
                <a:lnTo>
                  <a:pt x="618" y="516"/>
                </a:lnTo>
                <a:lnTo>
                  <a:pt x="612" y="512"/>
                </a:lnTo>
                <a:lnTo>
                  <a:pt x="606" y="506"/>
                </a:lnTo>
                <a:lnTo>
                  <a:pt x="616" y="481"/>
                </a:lnTo>
                <a:lnTo>
                  <a:pt x="625" y="454"/>
                </a:lnTo>
                <a:lnTo>
                  <a:pt x="642" y="433"/>
                </a:lnTo>
                <a:lnTo>
                  <a:pt x="650" y="420"/>
                </a:lnTo>
                <a:lnTo>
                  <a:pt x="650" y="418"/>
                </a:lnTo>
                <a:lnTo>
                  <a:pt x="655" y="402"/>
                </a:lnTo>
                <a:lnTo>
                  <a:pt x="656" y="386"/>
                </a:lnTo>
                <a:lnTo>
                  <a:pt x="664" y="362"/>
                </a:lnTo>
                <a:lnTo>
                  <a:pt x="676" y="347"/>
                </a:lnTo>
                <a:lnTo>
                  <a:pt x="681" y="323"/>
                </a:lnTo>
                <a:lnTo>
                  <a:pt x="684" y="318"/>
                </a:lnTo>
                <a:lnTo>
                  <a:pt x="690" y="261"/>
                </a:lnTo>
                <a:lnTo>
                  <a:pt x="705" y="265"/>
                </a:lnTo>
                <a:lnTo>
                  <a:pt x="728" y="288"/>
                </a:lnTo>
                <a:lnTo>
                  <a:pt x="761" y="294"/>
                </a:lnTo>
                <a:lnTo>
                  <a:pt x="771" y="281"/>
                </a:lnTo>
                <a:lnTo>
                  <a:pt x="775" y="275"/>
                </a:lnTo>
                <a:lnTo>
                  <a:pt x="777" y="269"/>
                </a:lnTo>
                <a:lnTo>
                  <a:pt x="776" y="265"/>
                </a:lnTo>
                <a:lnTo>
                  <a:pt x="793" y="198"/>
                </a:lnTo>
                <a:lnTo>
                  <a:pt x="800" y="177"/>
                </a:lnTo>
                <a:lnTo>
                  <a:pt x="801" y="174"/>
                </a:lnTo>
                <a:lnTo>
                  <a:pt x="829" y="192"/>
                </a:lnTo>
                <a:lnTo>
                  <a:pt x="843" y="150"/>
                </a:lnTo>
                <a:lnTo>
                  <a:pt x="873" y="122"/>
                </a:lnTo>
                <a:lnTo>
                  <a:pt x="875" y="108"/>
                </a:lnTo>
                <a:lnTo>
                  <a:pt x="880" y="98"/>
                </a:lnTo>
                <a:lnTo>
                  <a:pt x="890" y="88"/>
                </a:lnTo>
                <a:lnTo>
                  <a:pt x="895" y="41"/>
                </a:lnTo>
                <a:lnTo>
                  <a:pt x="892" y="0"/>
                </a:lnTo>
                <a:lnTo>
                  <a:pt x="904" y="6"/>
                </a:lnTo>
                <a:lnTo>
                  <a:pt x="910" y="10"/>
                </a:lnTo>
                <a:lnTo>
                  <a:pt x="917" y="14"/>
                </a:lnTo>
                <a:lnTo>
                  <a:pt x="933" y="23"/>
                </a:lnTo>
                <a:lnTo>
                  <a:pt x="940" y="26"/>
                </a:lnTo>
                <a:lnTo>
                  <a:pt x="960" y="37"/>
                </a:lnTo>
                <a:lnTo>
                  <a:pt x="965" y="41"/>
                </a:lnTo>
                <a:lnTo>
                  <a:pt x="968" y="42"/>
                </a:lnTo>
                <a:lnTo>
                  <a:pt x="1005" y="62"/>
                </a:lnTo>
                <a:lnTo>
                  <a:pt x="1010" y="31"/>
                </a:lnTo>
                <a:lnTo>
                  <a:pt x="1012" y="19"/>
                </a:lnTo>
                <a:lnTo>
                  <a:pt x="1016" y="12"/>
                </a:lnTo>
                <a:lnTo>
                  <a:pt x="1017" y="12"/>
                </a:lnTo>
                <a:lnTo>
                  <a:pt x="1023" y="10"/>
                </a:lnTo>
                <a:lnTo>
                  <a:pt x="1031" y="12"/>
                </a:lnTo>
                <a:lnTo>
                  <a:pt x="1061" y="20"/>
                </a:lnTo>
                <a:lnTo>
                  <a:pt x="1070" y="28"/>
                </a:lnTo>
                <a:lnTo>
                  <a:pt x="1062" y="53"/>
                </a:lnTo>
                <a:lnTo>
                  <a:pt x="1092" y="62"/>
                </a:lnTo>
                <a:lnTo>
                  <a:pt x="1102" y="61"/>
                </a:lnTo>
                <a:lnTo>
                  <a:pt x="1117" y="66"/>
                </a:lnTo>
                <a:lnTo>
                  <a:pt x="1120" y="74"/>
                </a:lnTo>
                <a:lnTo>
                  <a:pt x="1140" y="78"/>
                </a:lnTo>
                <a:lnTo>
                  <a:pt x="1146" y="84"/>
                </a:lnTo>
                <a:lnTo>
                  <a:pt x="1163" y="96"/>
                </a:lnTo>
                <a:lnTo>
                  <a:pt x="1165" y="104"/>
                </a:lnTo>
                <a:lnTo>
                  <a:pt x="1169" y="116"/>
                </a:lnTo>
                <a:lnTo>
                  <a:pt x="1169" y="118"/>
                </a:lnTo>
                <a:lnTo>
                  <a:pt x="1170" y="121"/>
                </a:lnTo>
                <a:lnTo>
                  <a:pt x="1170" y="126"/>
                </a:lnTo>
                <a:lnTo>
                  <a:pt x="1164" y="139"/>
                </a:lnTo>
                <a:lnTo>
                  <a:pt x="1158" y="146"/>
                </a:lnTo>
                <a:lnTo>
                  <a:pt x="1158" y="147"/>
                </a:lnTo>
                <a:lnTo>
                  <a:pt x="1161" y="158"/>
                </a:lnTo>
                <a:lnTo>
                  <a:pt x="1147" y="164"/>
                </a:lnTo>
                <a:lnTo>
                  <a:pt x="1145" y="161"/>
                </a:lnTo>
                <a:lnTo>
                  <a:pt x="1143" y="161"/>
                </a:lnTo>
                <a:lnTo>
                  <a:pt x="1138" y="164"/>
                </a:lnTo>
                <a:lnTo>
                  <a:pt x="1139" y="181"/>
                </a:lnTo>
                <a:lnTo>
                  <a:pt x="1135" y="197"/>
                </a:lnTo>
                <a:lnTo>
                  <a:pt x="1134" y="198"/>
                </a:lnTo>
                <a:lnTo>
                  <a:pt x="1134" y="215"/>
                </a:lnTo>
                <a:lnTo>
                  <a:pt x="1145" y="235"/>
                </a:lnTo>
                <a:lnTo>
                  <a:pt x="1153" y="237"/>
                </a:lnTo>
                <a:lnTo>
                  <a:pt x="1195" y="217"/>
                </a:lnTo>
                <a:lnTo>
                  <a:pt x="1203" y="241"/>
                </a:lnTo>
                <a:lnTo>
                  <a:pt x="1211" y="246"/>
                </a:lnTo>
                <a:lnTo>
                  <a:pt x="1216" y="255"/>
                </a:lnTo>
                <a:lnTo>
                  <a:pt x="1231" y="261"/>
                </a:lnTo>
                <a:lnTo>
                  <a:pt x="1280" y="257"/>
                </a:lnTo>
                <a:lnTo>
                  <a:pt x="1307" y="281"/>
                </a:lnTo>
                <a:lnTo>
                  <a:pt x="1367" y="306"/>
                </a:lnTo>
                <a:lnTo>
                  <a:pt x="1360" y="342"/>
                </a:lnTo>
                <a:lnTo>
                  <a:pt x="1362" y="360"/>
                </a:lnTo>
                <a:lnTo>
                  <a:pt x="1372" y="372"/>
                </a:lnTo>
                <a:lnTo>
                  <a:pt x="1330" y="375"/>
                </a:lnTo>
                <a:lnTo>
                  <a:pt x="1310" y="353"/>
                </a:lnTo>
                <a:lnTo>
                  <a:pt x="1295" y="345"/>
                </a:lnTo>
                <a:lnTo>
                  <a:pt x="1271" y="329"/>
                </a:lnTo>
                <a:lnTo>
                  <a:pt x="1266" y="330"/>
                </a:lnTo>
                <a:lnTo>
                  <a:pt x="1265" y="330"/>
                </a:lnTo>
                <a:lnTo>
                  <a:pt x="1273" y="342"/>
                </a:lnTo>
                <a:lnTo>
                  <a:pt x="1289" y="353"/>
                </a:lnTo>
                <a:lnTo>
                  <a:pt x="1301" y="355"/>
                </a:lnTo>
                <a:lnTo>
                  <a:pt x="1321" y="383"/>
                </a:lnTo>
                <a:lnTo>
                  <a:pt x="1361" y="387"/>
                </a:lnTo>
                <a:lnTo>
                  <a:pt x="1363" y="398"/>
                </a:lnTo>
                <a:lnTo>
                  <a:pt x="1369" y="404"/>
                </a:lnTo>
                <a:lnTo>
                  <a:pt x="1380" y="402"/>
                </a:lnTo>
                <a:lnTo>
                  <a:pt x="1392" y="430"/>
                </a:lnTo>
                <a:lnTo>
                  <a:pt x="1369" y="436"/>
                </a:lnTo>
                <a:lnTo>
                  <a:pt x="1361" y="433"/>
                </a:lnTo>
                <a:lnTo>
                  <a:pt x="1355" y="441"/>
                </a:lnTo>
                <a:lnTo>
                  <a:pt x="1374" y="463"/>
                </a:lnTo>
                <a:lnTo>
                  <a:pt x="1350" y="474"/>
                </a:lnTo>
                <a:lnTo>
                  <a:pt x="1351" y="476"/>
                </a:lnTo>
                <a:lnTo>
                  <a:pt x="1374" y="474"/>
                </a:lnTo>
                <a:lnTo>
                  <a:pt x="1375" y="488"/>
                </a:lnTo>
                <a:close/>
              </a:path>
            </a:pathLst>
          </a:custGeom>
          <a:solidFill>
            <a:srgbClr val="FFFFFF"/>
          </a:solidFill>
          <a:ln w="1651">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3082" name="Freeform 10"/>
          <p:cNvSpPr>
            <a:spLocks/>
          </p:cNvSpPr>
          <p:nvPr/>
        </p:nvSpPr>
        <p:spPr bwMode="auto">
          <a:xfrm>
            <a:off x="7632700" y="3246094"/>
            <a:ext cx="82550" cy="206375"/>
          </a:xfrm>
          <a:custGeom>
            <a:avLst/>
            <a:gdLst>
              <a:gd name="T0" fmla="*/ 0 w 106"/>
              <a:gd name="T1" fmla="*/ 91985288 h 260"/>
              <a:gd name="T2" fmla="*/ 0 w 106"/>
              <a:gd name="T3" fmla="*/ 140498496 h 260"/>
              <a:gd name="T4" fmla="*/ 13949395 w 106"/>
              <a:gd name="T5" fmla="*/ 163810129 h 260"/>
              <a:gd name="T6" fmla="*/ 13949395 w 106"/>
              <a:gd name="T7" fmla="*/ 158139582 h 260"/>
              <a:gd name="T8" fmla="*/ 17587824 w 106"/>
              <a:gd name="T9" fmla="*/ 156879901 h 260"/>
              <a:gd name="T10" fmla="*/ 16981938 w 106"/>
              <a:gd name="T11" fmla="*/ 159400056 h 260"/>
              <a:gd name="T12" fmla="*/ 26685460 w 106"/>
              <a:gd name="T13" fmla="*/ 136718660 h 260"/>
              <a:gd name="T14" fmla="*/ 33963097 w 106"/>
              <a:gd name="T15" fmla="*/ 97655835 h 260"/>
              <a:gd name="T16" fmla="*/ 41241513 w 106"/>
              <a:gd name="T17" fmla="*/ 39062019 h 260"/>
              <a:gd name="T18" fmla="*/ 46699936 w 106"/>
              <a:gd name="T19" fmla="*/ 28981399 h 260"/>
              <a:gd name="T20" fmla="*/ 54584249 w 106"/>
              <a:gd name="T21" fmla="*/ 29611636 h 260"/>
              <a:gd name="T22" fmla="*/ 64287765 w 106"/>
              <a:gd name="T23" fmla="*/ 0 h 260"/>
              <a:gd name="T24" fmla="*/ 46093271 w 106"/>
              <a:gd name="T25" fmla="*/ 6930231 h 260"/>
              <a:gd name="T26" fmla="*/ 37602305 w 106"/>
              <a:gd name="T27" fmla="*/ 8820149 h 260"/>
              <a:gd name="T28" fmla="*/ 21227032 w 106"/>
              <a:gd name="T29" fmla="*/ 15120937 h 260"/>
              <a:gd name="T30" fmla="*/ 21227032 w 106"/>
              <a:gd name="T31" fmla="*/ 15751174 h 260"/>
              <a:gd name="T32" fmla="*/ 18801153 w 106"/>
              <a:gd name="T33" fmla="*/ 23311639 h 260"/>
              <a:gd name="T34" fmla="*/ 10310184 w 106"/>
              <a:gd name="T35" fmla="*/ 33392265 h 260"/>
              <a:gd name="T36" fmla="*/ 18194488 w 106"/>
              <a:gd name="T37" fmla="*/ 35282183 h 260"/>
              <a:gd name="T38" fmla="*/ 1213329 w 106"/>
              <a:gd name="T39" fmla="*/ 80014750 h 260"/>
              <a:gd name="T40" fmla="*/ 0 w 106"/>
              <a:gd name="T41" fmla="*/ 91985288 h 2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260"/>
              <a:gd name="T65" fmla="*/ 106 w 106"/>
              <a:gd name="T66" fmla="*/ 260 h 2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260">
                <a:moveTo>
                  <a:pt x="0" y="146"/>
                </a:moveTo>
                <a:lnTo>
                  <a:pt x="0" y="223"/>
                </a:lnTo>
                <a:lnTo>
                  <a:pt x="23" y="260"/>
                </a:lnTo>
                <a:lnTo>
                  <a:pt x="23" y="251"/>
                </a:lnTo>
                <a:lnTo>
                  <a:pt x="29" y="249"/>
                </a:lnTo>
                <a:lnTo>
                  <a:pt x="28" y="253"/>
                </a:lnTo>
                <a:lnTo>
                  <a:pt x="44" y="217"/>
                </a:lnTo>
                <a:lnTo>
                  <a:pt x="56" y="155"/>
                </a:lnTo>
                <a:lnTo>
                  <a:pt x="68" y="62"/>
                </a:lnTo>
                <a:lnTo>
                  <a:pt x="77" y="46"/>
                </a:lnTo>
                <a:lnTo>
                  <a:pt x="90" y="47"/>
                </a:lnTo>
                <a:lnTo>
                  <a:pt x="106" y="0"/>
                </a:lnTo>
                <a:lnTo>
                  <a:pt x="76" y="11"/>
                </a:lnTo>
                <a:lnTo>
                  <a:pt x="62" y="14"/>
                </a:lnTo>
                <a:lnTo>
                  <a:pt x="35" y="24"/>
                </a:lnTo>
                <a:lnTo>
                  <a:pt x="35" y="25"/>
                </a:lnTo>
                <a:lnTo>
                  <a:pt x="31" y="37"/>
                </a:lnTo>
                <a:lnTo>
                  <a:pt x="17" y="53"/>
                </a:lnTo>
                <a:lnTo>
                  <a:pt x="30" y="56"/>
                </a:lnTo>
                <a:lnTo>
                  <a:pt x="2" y="127"/>
                </a:lnTo>
                <a:lnTo>
                  <a:pt x="0" y="146"/>
                </a:lnTo>
                <a:close/>
              </a:path>
            </a:pathLst>
          </a:custGeom>
          <a:solidFill>
            <a:schemeClr val="bg1"/>
          </a:solid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2059" name="Freeform 11"/>
          <p:cNvSpPr>
            <a:spLocks/>
          </p:cNvSpPr>
          <p:nvPr/>
        </p:nvSpPr>
        <p:spPr bwMode="auto">
          <a:xfrm>
            <a:off x="6600825" y="2893806"/>
            <a:ext cx="693738" cy="701675"/>
          </a:xfrm>
          <a:custGeom>
            <a:avLst/>
            <a:gdLst>
              <a:gd name="T0" fmla="*/ 2147483647 w 874"/>
              <a:gd name="T1" fmla="*/ 2147483647 h 885"/>
              <a:gd name="T2" fmla="*/ 2147483647 w 874"/>
              <a:gd name="T3" fmla="*/ 2147483647 h 885"/>
              <a:gd name="T4" fmla="*/ 2147483647 w 874"/>
              <a:gd name="T5" fmla="*/ 2147483647 h 885"/>
              <a:gd name="T6" fmla="*/ 2147483647 w 874"/>
              <a:gd name="T7" fmla="*/ 2147483647 h 885"/>
              <a:gd name="T8" fmla="*/ 2147483647 w 874"/>
              <a:gd name="T9" fmla="*/ 2147483647 h 885"/>
              <a:gd name="T10" fmla="*/ 2147483647 w 874"/>
              <a:gd name="T11" fmla="*/ 2147483647 h 885"/>
              <a:gd name="T12" fmla="*/ 2147483647 w 874"/>
              <a:gd name="T13" fmla="*/ 2147483647 h 885"/>
              <a:gd name="T14" fmla="*/ 2147483647 w 874"/>
              <a:gd name="T15" fmla="*/ 2147483647 h 885"/>
              <a:gd name="T16" fmla="*/ 2147483647 w 874"/>
              <a:gd name="T17" fmla="*/ 2147483647 h 885"/>
              <a:gd name="T18" fmla="*/ 2147483647 w 874"/>
              <a:gd name="T19" fmla="*/ 2147483647 h 885"/>
              <a:gd name="T20" fmla="*/ 2147483647 w 874"/>
              <a:gd name="T21" fmla="*/ 2147483647 h 885"/>
              <a:gd name="T22" fmla="*/ 2147483647 w 874"/>
              <a:gd name="T23" fmla="*/ 2147483647 h 885"/>
              <a:gd name="T24" fmla="*/ 2147483647 w 874"/>
              <a:gd name="T25" fmla="*/ 2147483647 h 885"/>
              <a:gd name="T26" fmla="*/ 2147483647 w 874"/>
              <a:gd name="T27" fmla="*/ 2147483647 h 885"/>
              <a:gd name="T28" fmla="*/ 2147483647 w 874"/>
              <a:gd name="T29" fmla="*/ 2147483647 h 885"/>
              <a:gd name="T30" fmla="*/ 2147483647 w 874"/>
              <a:gd name="T31" fmla="*/ 2147483647 h 885"/>
              <a:gd name="T32" fmla="*/ 2147483647 w 874"/>
              <a:gd name="T33" fmla="*/ 2147483647 h 885"/>
              <a:gd name="T34" fmla="*/ 2147483647 w 874"/>
              <a:gd name="T35" fmla="*/ 2147483647 h 885"/>
              <a:gd name="T36" fmla="*/ 2147483647 w 874"/>
              <a:gd name="T37" fmla="*/ 2147483647 h 885"/>
              <a:gd name="T38" fmla="*/ 2147483647 w 874"/>
              <a:gd name="T39" fmla="*/ 2147483647 h 885"/>
              <a:gd name="T40" fmla="*/ 2147483647 w 874"/>
              <a:gd name="T41" fmla="*/ 2147483647 h 885"/>
              <a:gd name="T42" fmla="*/ 2147483647 w 874"/>
              <a:gd name="T43" fmla="*/ 2147483647 h 885"/>
              <a:gd name="T44" fmla="*/ 2147483647 w 874"/>
              <a:gd name="T45" fmla="*/ 2147483647 h 885"/>
              <a:gd name="T46" fmla="*/ 2147483647 w 874"/>
              <a:gd name="T47" fmla="*/ 2147483647 h 885"/>
              <a:gd name="T48" fmla="*/ 2147483647 w 874"/>
              <a:gd name="T49" fmla="*/ 2147483647 h 885"/>
              <a:gd name="T50" fmla="*/ 2147483647 w 874"/>
              <a:gd name="T51" fmla="*/ 2147483647 h 885"/>
              <a:gd name="T52" fmla="*/ 2147483647 w 874"/>
              <a:gd name="T53" fmla="*/ 2147483647 h 885"/>
              <a:gd name="T54" fmla="*/ 2147483647 w 874"/>
              <a:gd name="T55" fmla="*/ 2147483647 h 885"/>
              <a:gd name="T56" fmla="*/ 2147483647 w 874"/>
              <a:gd name="T57" fmla="*/ 2147483647 h 885"/>
              <a:gd name="T58" fmla="*/ 2147483647 w 874"/>
              <a:gd name="T59" fmla="*/ 2147483647 h 885"/>
              <a:gd name="T60" fmla="*/ 2147483647 w 874"/>
              <a:gd name="T61" fmla="*/ 2147483647 h 885"/>
              <a:gd name="T62" fmla="*/ 2147483647 w 874"/>
              <a:gd name="T63" fmla="*/ 2147483647 h 885"/>
              <a:gd name="T64" fmla="*/ 2147483647 w 874"/>
              <a:gd name="T65" fmla="*/ 2147483647 h 885"/>
              <a:gd name="T66" fmla="*/ 2147483647 w 874"/>
              <a:gd name="T67" fmla="*/ 2147483647 h 885"/>
              <a:gd name="T68" fmla="*/ 2147483647 w 874"/>
              <a:gd name="T69" fmla="*/ 2147483647 h 885"/>
              <a:gd name="T70" fmla="*/ 2147483647 w 874"/>
              <a:gd name="T71" fmla="*/ 2147483647 h 885"/>
              <a:gd name="T72" fmla="*/ 2147483647 w 874"/>
              <a:gd name="T73" fmla="*/ 2147483647 h 885"/>
              <a:gd name="T74" fmla="*/ 2147483647 w 874"/>
              <a:gd name="T75" fmla="*/ 2147483647 h 885"/>
              <a:gd name="T76" fmla="*/ 2147483647 w 874"/>
              <a:gd name="T77" fmla="*/ 2147483647 h 885"/>
              <a:gd name="T78" fmla="*/ 2147483647 w 874"/>
              <a:gd name="T79" fmla="*/ 2147483647 h 885"/>
              <a:gd name="T80" fmla="*/ 2147483647 w 874"/>
              <a:gd name="T81" fmla="*/ 2147483647 h 885"/>
              <a:gd name="T82" fmla="*/ 2147483647 w 874"/>
              <a:gd name="T83" fmla="*/ 2147483647 h 885"/>
              <a:gd name="T84" fmla="*/ 2147483647 w 874"/>
              <a:gd name="T85" fmla="*/ 2147483647 h 885"/>
              <a:gd name="T86" fmla="*/ 2147483647 w 874"/>
              <a:gd name="T87" fmla="*/ 2147483647 h 885"/>
              <a:gd name="T88" fmla="*/ 2147483647 w 874"/>
              <a:gd name="T89" fmla="*/ 2147483647 h 885"/>
              <a:gd name="T90" fmla="*/ 2147483647 w 874"/>
              <a:gd name="T91" fmla="*/ 2147483647 h 885"/>
              <a:gd name="T92" fmla="*/ 2147483647 w 874"/>
              <a:gd name="T93" fmla="*/ 2147483647 h 885"/>
              <a:gd name="T94" fmla="*/ 2147483647 w 874"/>
              <a:gd name="T95" fmla="*/ 2147483647 h 885"/>
              <a:gd name="T96" fmla="*/ 2147483647 w 874"/>
              <a:gd name="T97" fmla="*/ 2147483647 h 885"/>
              <a:gd name="T98" fmla="*/ 2147483647 w 874"/>
              <a:gd name="T99" fmla="*/ 2147483647 h 885"/>
              <a:gd name="T100" fmla="*/ 2147483647 w 874"/>
              <a:gd name="T101" fmla="*/ 2147483647 h 885"/>
              <a:gd name="T102" fmla="*/ 2147483647 w 874"/>
              <a:gd name="T103" fmla="*/ 2147483647 h 885"/>
              <a:gd name="T104" fmla="*/ 2147483647 w 874"/>
              <a:gd name="T105" fmla="*/ 2147483647 h 885"/>
              <a:gd name="T106" fmla="*/ 2147483647 w 874"/>
              <a:gd name="T107" fmla="*/ 2147483647 h 885"/>
              <a:gd name="T108" fmla="*/ 2147483647 w 874"/>
              <a:gd name="T109" fmla="*/ 2147483647 h 885"/>
              <a:gd name="T110" fmla="*/ 2147483647 w 874"/>
              <a:gd name="T111" fmla="*/ 2147483647 h 885"/>
              <a:gd name="T112" fmla="*/ 2147483647 w 874"/>
              <a:gd name="T113" fmla="*/ 2147483647 h 885"/>
              <a:gd name="T114" fmla="*/ 2147483647 w 874"/>
              <a:gd name="T115" fmla="*/ 2147483647 h 885"/>
              <a:gd name="T116" fmla="*/ 2147483647 w 874"/>
              <a:gd name="T117" fmla="*/ 2147483647 h 885"/>
              <a:gd name="T118" fmla="*/ 2147483647 w 874"/>
              <a:gd name="T119" fmla="*/ 2147483647 h 885"/>
              <a:gd name="T120" fmla="*/ 2147483647 w 874"/>
              <a:gd name="T121" fmla="*/ 2147483647 h 885"/>
              <a:gd name="T122" fmla="*/ 2147483647 w 874"/>
              <a:gd name="T123" fmla="*/ 2147483647 h 885"/>
              <a:gd name="T124" fmla="*/ 2147483647 w 874"/>
              <a:gd name="T125" fmla="*/ 2147483647 h 8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4"/>
              <a:gd name="T190" fmla="*/ 0 h 885"/>
              <a:gd name="T191" fmla="*/ 874 w 874"/>
              <a:gd name="T192" fmla="*/ 885 h 8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4" h="885">
                <a:moveTo>
                  <a:pt x="193" y="347"/>
                </a:moveTo>
                <a:lnTo>
                  <a:pt x="206" y="336"/>
                </a:lnTo>
                <a:lnTo>
                  <a:pt x="213" y="331"/>
                </a:lnTo>
                <a:lnTo>
                  <a:pt x="235" y="311"/>
                </a:lnTo>
                <a:lnTo>
                  <a:pt x="240" y="300"/>
                </a:lnTo>
                <a:lnTo>
                  <a:pt x="240" y="299"/>
                </a:lnTo>
                <a:lnTo>
                  <a:pt x="247" y="288"/>
                </a:lnTo>
                <a:lnTo>
                  <a:pt x="253" y="280"/>
                </a:lnTo>
                <a:lnTo>
                  <a:pt x="261" y="268"/>
                </a:lnTo>
                <a:lnTo>
                  <a:pt x="273" y="262"/>
                </a:lnTo>
                <a:lnTo>
                  <a:pt x="278" y="237"/>
                </a:lnTo>
                <a:lnTo>
                  <a:pt x="271" y="231"/>
                </a:lnTo>
                <a:lnTo>
                  <a:pt x="274" y="204"/>
                </a:lnTo>
                <a:lnTo>
                  <a:pt x="276" y="186"/>
                </a:lnTo>
                <a:lnTo>
                  <a:pt x="284" y="173"/>
                </a:lnTo>
                <a:lnTo>
                  <a:pt x="283" y="156"/>
                </a:lnTo>
                <a:lnTo>
                  <a:pt x="283" y="133"/>
                </a:lnTo>
                <a:lnTo>
                  <a:pt x="283" y="125"/>
                </a:lnTo>
                <a:lnTo>
                  <a:pt x="286" y="118"/>
                </a:lnTo>
                <a:lnTo>
                  <a:pt x="294" y="97"/>
                </a:lnTo>
                <a:lnTo>
                  <a:pt x="291" y="69"/>
                </a:lnTo>
                <a:lnTo>
                  <a:pt x="286" y="64"/>
                </a:lnTo>
                <a:lnTo>
                  <a:pt x="288" y="63"/>
                </a:lnTo>
                <a:lnTo>
                  <a:pt x="285" y="38"/>
                </a:lnTo>
                <a:lnTo>
                  <a:pt x="272" y="20"/>
                </a:lnTo>
                <a:lnTo>
                  <a:pt x="278" y="9"/>
                </a:lnTo>
                <a:lnTo>
                  <a:pt x="290" y="5"/>
                </a:lnTo>
                <a:lnTo>
                  <a:pt x="296" y="0"/>
                </a:lnTo>
                <a:lnTo>
                  <a:pt x="297" y="4"/>
                </a:lnTo>
                <a:lnTo>
                  <a:pt x="298" y="12"/>
                </a:lnTo>
                <a:lnTo>
                  <a:pt x="303" y="40"/>
                </a:lnTo>
                <a:lnTo>
                  <a:pt x="304" y="45"/>
                </a:lnTo>
                <a:lnTo>
                  <a:pt x="305" y="52"/>
                </a:lnTo>
                <a:lnTo>
                  <a:pt x="307" y="59"/>
                </a:lnTo>
                <a:lnTo>
                  <a:pt x="313" y="96"/>
                </a:lnTo>
                <a:lnTo>
                  <a:pt x="314" y="101"/>
                </a:lnTo>
                <a:lnTo>
                  <a:pt x="317" y="118"/>
                </a:lnTo>
                <a:lnTo>
                  <a:pt x="317" y="123"/>
                </a:lnTo>
                <a:lnTo>
                  <a:pt x="321" y="142"/>
                </a:lnTo>
                <a:lnTo>
                  <a:pt x="323" y="154"/>
                </a:lnTo>
                <a:lnTo>
                  <a:pt x="323" y="157"/>
                </a:lnTo>
                <a:lnTo>
                  <a:pt x="325" y="167"/>
                </a:lnTo>
                <a:lnTo>
                  <a:pt x="334" y="220"/>
                </a:lnTo>
                <a:lnTo>
                  <a:pt x="335" y="222"/>
                </a:lnTo>
                <a:lnTo>
                  <a:pt x="335" y="227"/>
                </a:lnTo>
                <a:lnTo>
                  <a:pt x="339" y="226"/>
                </a:lnTo>
                <a:lnTo>
                  <a:pt x="353" y="223"/>
                </a:lnTo>
                <a:lnTo>
                  <a:pt x="361" y="222"/>
                </a:lnTo>
                <a:lnTo>
                  <a:pt x="362" y="222"/>
                </a:lnTo>
                <a:lnTo>
                  <a:pt x="447" y="207"/>
                </a:lnTo>
                <a:lnTo>
                  <a:pt x="455" y="205"/>
                </a:lnTo>
                <a:lnTo>
                  <a:pt x="466" y="203"/>
                </a:lnTo>
                <a:lnTo>
                  <a:pt x="476" y="202"/>
                </a:lnTo>
                <a:lnTo>
                  <a:pt x="509" y="196"/>
                </a:lnTo>
                <a:lnTo>
                  <a:pt x="515" y="195"/>
                </a:lnTo>
                <a:lnTo>
                  <a:pt x="528" y="192"/>
                </a:lnTo>
                <a:lnTo>
                  <a:pt x="537" y="239"/>
                </a:lnTo>
                <a:lnTo>
                  <a:pt x="550" y="319"/>
                </a:lnTo>
                <a:lnTo>
                  <a:pt x="554" y="319"/>
                </a:lnTo>
                <a:lnTo>
                  <a:pt x="568" y="299"/>
                </a:lnTo>
                <a:lnTo>
                  <a:pt x="585" y="282"/>
                </a:lnTo>
                <a:lnTo>
                  <a:pt x="587" y="274"/>
                </a:lnTo>
                <a:lnTo>
                  <a:pt x="596" y="268"/>
                </a:lnTo>
                <a:lnTo>
                  <a:pt x="616" y="237"/>
                </a:lnTo>
                <a:lnTo>
                  <a:pt x="629" y="240"/>
                </a:lnTo>
                <a:lnTo>
                  <a:pt x="658" y="191"/>
                </a:lnTo>
                <a:lnTo>
                  <a:pt x="689" y="209"/>
                </a:lnTo>
                <a:lnTo>
                  <a:pt x="695" y="207"/>
                </a:lnTo>
                <a:lnTo>
                  <a:pt x="719" y="208"/>
                </a:lnTo>
                <a:lnTo>
                  <a:pt x="725" y="207"/>
                </a:lnTo>
                <a:lnTo>
                  <a:pt x="738" y="180"/>
                </a:lnTo>
                <a:lnTo>
                  <a:pt x="737" y="175"/>
                </a:lnTo>
                <a:lnTo>
                  <a:pt x="744" y="172"/>
                </a:lnTo>
                <a:lnTo>
                  <a:pt x="759" y="173"/>
                </a:lnTo>
                <a:lnTo>
                  <a:pt x="780" y="153"/>
                </a:lnTo>
                <a:lnTo>
                  <a:pt x="803" y="165"/>
                </a:lnTo>
                <a:lnTo>
                  <a:pt x="808" y="169"/>
                </a:lnTo>
                <a:lnTo>
                  <a:pt x="830" y="161"/>
                </a:lnTo>
                <a:lnTo>
                  <a:pt x="846" y="189"/>
                </a:lnTo>
                <a:lnTo>
                  <a:pt x="863" y="205"/>
                </a:lnTo>
                <a:lnTo>
                  <a:pt x="868" y="226"/>
                </a:lnTo>
                <a:lnTo>
                  <a:pt x="874" y="227"/>
                </a:lnTo>
                <a:lnTo>
                  <a:pt x="870" y="234"/>
                </a:lnTo>
                <a:lnTo>
                  <a:pt x="868" y="246"/>
                </a:lnTo>
                <a:lnTo>
                  <a:pt x="863" y="277"/>
                </a:lnTo>
                <a:lnTo>
                  <a:pt x="826" y="257"/>
                </a:lnTo>
                <a:lnTo>
                  <a:pt x="823" y="256"/>
                </a:lnTo>
                <a:lnTo>
                  <a:pt x="818" y="252"/>
                </a:lnTo>
                <a:lnTo>
                  <a:pt x="798" y="241"/>
                </a:lnTo>
                <a:lnTo>
                  <a:pt x="791" y="238"/>
                </a:lnTo>
                <a:lnTo>
                  <a:pt x="775" y="229"/>
                </a:lnTo>
                <a:lnTo>
                  <a:pt x="768" y="225"/>
                </a:lnTo>
                <a:lnTo>
                  <a:pt x="762" y="221"/>
                </a:lnTo>
                <a:lnTo>
                  <a:pt x="750" y="215"/>
                </a:lnTo>
                <a:lnTo>
                  <a:pt x="753" y="256"/>
                </a:lnTo>
                <a:lnTo>
                  <a:pt x="748" y="303"/>
                </a:lnTo>
                <a:lnTo>
                  <a:pt x="738" y="313"/>
                </a:lnTo>
                <a:lnTo>
                  <a:pt x="733" y="323"/>
                </a:lnTo>
                <a:lnTo>
                  <a:pt x="731" y="337"/>
                </a:lnTo>
                <a:lnTo>
                  <a:pt x="701" y="365"/>
                </a:lnTo>
                <a:lnTo>
                  <a:pt x="687" y="407"/>
                </a:lnTo>
                <a:lnTo>
                  <a:pt x="659" y="389"/>
                </a:lnTo>
                <a:lnTo>
                  <a:pt x="658" y="392"/>
                </a:lnTo>
                <a:lnTo>
                  <a:pt x="651" y="413"/>
                </a:lnTo>
                <a:lnTo>
                  <a:pt x="634" y="480"/>
                </a:lnTo>
                <a:lnTo>
                  <a:pt x="635" y="484"/>
                </a:lnTo>
                <a:lnTo>
                  <a:pt x="633" y="490"/>
                </a:lnTo>
                <a:lnTo>
                  <a:pt x="629" y="496"/>
                </a:lnTo>
                <a:lnTo>
                  <a:pt x="619" y="509"/>
                </a:lnTo>
                <a:lnTo>
                  <a:pt x="586" y="503"/>
                </a:lnTo>
                <a:lnTo>
                  <a:pt x="563" y="480"/>
                </a:lnTo>
                <a:lnTo>
                  <a:pt x="548" y="476"/>
                </a:lnTo>
                <a:lnTo>
                  <a:pt x="542" y="533"/>
                </a:lnTo>
                <a:lnTo>
                  <a:pt x="539" y="538"/>
                </a:lnTo>
                <a:lnTo>
                  <a:pt x="534" y="562"/>
                </a:lnTo>
                <a:lnTo>
                  <a:pt x="522" y="577"/>
                </a:lnTo>
                <a:lnTo>
                  <a:pt x="514" y="601"/>
                </a:lnTo>
                <a:lnTo>
                  <a:pt x="513" y="617"/>
                </a:lnTo>
                <a:lnTo>
                  <a:pt x="508" y="633"/>
                </a:lnTo>
                <a:lnTo>
                  <a:pt x="508" y="635"/>
                </a:lnTo>
                <a:lnTo>
                  <a:pt x="500" y="648"/>
                </a:lnTo>
                <a:lnTo>
                  <a:pt x="483" y="669"/>
                </a:lnTo>
                <a:lnTo>
                  <a:pt x="474" y="696"/>
                </a:lnTo>
                <a:lnTo>
                  <a:pt x="464" y="721"/>
                </a:lnTo>
                <a:lnTo>
                  <a:pt x="470" y="727"/>
                </a:lnTo>
                <a:lnTo>
                  <a:pt x="476" y="731"/>
                </a:lnTo>
                <a:lnTo>
                  <a:pt x="483" y="733"/>
                </a:lnTo>
                <a:lnTo>
                  <a:pt x="478" y="740"/>
                </a:lnTo>
                <a:lnTo>
                  <a:pt x="470" y="768"/>
                </a:lnTo>
                <a:lnTo>
                  <a:pt x="443" y="792"/>
                </a:lnTo>
                <a:lnTo>
                  <a:pt x="436" y="782"/>
                </a:lnTo>
                <a:lnTo>
                  <a:pt x="388" y="815"/>
                </a:lnTo>
                <a:lnTo>
                  <a:pt x="369" y="804"/>
                </a:lnTo>
                <a:lnTo>
                  <a:pt x="367" y="816"/>
                </a:lnTo>
                <a:lnTo>
                  <a:pt x="374" y="823"/>
                </a:lnTo>
                <a:lnTo>
                  <a:pt x="351" y="841"/>
                </a:lnTo>
                <a:lnTo>
                  <a:pt x="351" y="839"/>
                </a:lnTo>
                <a:lnTo>
                  <a:pt x="325" y="851"/>
                </a:lnTo>
                <a:lnTo>
                  <a:pt x="307" y="864"/>
                </a:lnTo>
                <a:lnTo>
                  <a:pt x="302" y="860"/>
                </a:lnTo>
                <a:lnTo>
                  <a:pt x="286" y="851"/>
                </a:lnTo>
                <a:lnTo>
                  <a:pt x="277" y="842"/>
                </a:lnTo>
                <a:lnTo>
                  <a:pt x="264" y="861"/>
                </a:lnTo>
                <a:lnTo>
                  <a:pt x="222" y="885"/>
                </a:lnTo>
                <a:lnTo>
                  <a:pt x="208" y="879"/>
                </a:lnTo>
                <a:lnTo>
                  <a:pt x="166" y="851"/>
                </a:lnTo>
                <a:lnTo>
                  <a:pt x="157" y="821"/>
                </a:lnTo>
                <a:lnTo>
                  <a:pt x="162" y="817"/>
                </a:lnTo>
                <a:lnTo>
                  <a:pt x="152" y="811"/>
                </a:lnTo>
                <a:lnTo>
                  <a:pt x="122" y="813"/>
                </a:lnTo>
                <a:lnTo>
                  <a:pt x="121" y="806"/>
                </a:lnTo>
                <a:lnTo>
                  <a:pt x="75" y="773"/>
                </a:lnTo>
                <a:lnTo>
                  <a:pt x="77" y="769"/>
                </a:lnTo>
                <a:lnTo>
                  <a:pt x="65" y="758"/>
                </a:lnTo>
                <a:lnTo>
                  <a:pt x="55" y="746"/>
                </a:lnTo>
                <a:lnTo>
                  <a:pt x="54" y="741"/>
                </a:lnTo>
                <a:lnTo>
                  <a:pt x="36" y="731"/>
                </a:lnTo>
                <a:lnTo>
                  <a:pt x="36" y="726"/>
                </a:lnTo>
                <a:lnTo>
                  <a:pt x="35" y="713"/>
                </a:lnTo>
                <a:lnTo>
                  <a:pt x="5" y="684"/>
                </a:lnTo>
                <a:lnTo>
                  <a:pt x="3" y="655"/>
                </a:lnTo>
                <a:lnTo>
                  <a:pt x="8" y="654"/>
                </a:lnTo>
                <a:lnTo>
                  <a:pt x="1" y="623"/>
                </a:lnTo>
                <a:lnTo>
                  <a:pt x="0" y="611"/>
                </a:lnTo>
                <a:lnTo>
                  <a:pt x="18" y="611"/>
                </a:lnTo>
                <a:lnTo>
                  <a:pt x="41" y="601"/>
                </a:lnTo>
                <a:lnTo>
                  <a:pt x="51" y="583"/>
                </a:lnTo>
                <a:lnTo>
                  <a:pt x="51" y="563"/>
                </a:lnTo>
                <a:lnTo>
                  <a:pt x="56" y="558"/>
                </a:lnTo>
                <a:lnTo>
                  <a:pt x="57" y="558"/>
                </a:lnTo>
                <a:lnTo>
                  <a:pt x="63" y="558"/>
                </a:lnTo>
                <a:lnTo>
                  <a:pt x="71" y="548"/>
                </a:lnTo>
                <a:lnTo>
                  <a:pt x="62" y="518"/>
                </a:lnTo>
                <a:lnTo>
                  <a:pt x="72" y="464"/>
                </a:lnTo>
                <a:lnTo>
                  <a:pt x="80" y="452"/>
                </a:lnTo>
                <a:lnTo>
                  <a:pt x="87" y="444"/>
                </a:lnTo>
                <a:lnTo>
                  <a:pt x="111" y="478"/>
                </a:lnTo>
                <a:lnTo>
                  <a:pt x="117" y="476"/>
                </a:lnTo>
                <a:lnTo>
                  <a:pt x="128" y="460"/>
                </a:lnTo>
                <a:lnTo>
                  <a:pt x="133" y="420"/>
                </a:lnTo>
                <a:lnTo>
                  <a:pt x="132" y="412"/>
                </a:lnTo>
                <a:lnTo>
                  <a:pt x="129" y="403"/>
                </a:lnTo>
                <a:lnTo>
                  <a:pt x="128" y="398"/>
                </a:lnTo>
                <a:lnTo>
                  <a:pt x="128" y="397"/>
                </a:lnTo>
                <a:lnTo>
                  <a:pt x="132" y="389"/>
                </a:lnTo>
                <a:lnTo>
                  <a:pt x="135" y="379"/>
                </a:lnTo>
                <a:lnTo>
                  <a:pt x="159" y="371"/>
                </a:lnTo>
                <a:lnTo>
                  <a:pt x="168" y="343"/>
                </a:lnTo>
                <a:lnTo>
                  <a:pt x="193" y="347"/>
                </a:lnTo>
                <a:close/>
              </a:path>
            </a:pathLst>
          </a:custGeom>
          <a:noFill/>
          <a:ln w="1651">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2060" name="Freeform 12"/>
          <p:cNvSpPr>
            <a:spLocks/>
          </p:cNvSpPr>
          <p:nvPr/>
        </p:nvSpPr>
        <p:spPr bwMode="auto">
          <a:xfrm>
            <a:off x="5326063" y="4162081"/>
            <a:ext cx="550862" cy="971550"/>
          </a:xfrm>
          <a:custGeom>
            <a:avLst/>
            <a:gdLst>
              <a:gd name="T0" fmla="*/ 2147483647 w 694"/>
              <a:gd name="T1" fmla="*/ 2147483647 h 1224"/>
              <a:gd name="T2" fmla="*/ 2147483647 w 694"/>
              <a:gd name="T3" fmla="*/ 2147483647 h 1224"/>
              <a:gd name="T4" fmla="*/ 2147483647 w 694"/>
              <a:gd name="T5" fmla="*/ 2147483647 h 1224"/>
              <a:gd name="T6" fmla="*/ 2147483647 w 694"/>
              <a:gd name="T7" fmla="*/ 2147483647 h 1224"/>
              <a:gd name="T8" fmla="*/ 2147483647 w 694"/>
              <a:gd name="T9" fmla="*/ 2147483647 h 1224"/>
              <a:gd name="T10" fmla="*/ 2147483647 w 694"/>
              <a:gd name="T11" fmla="*/ 2147483647 h 1224"/>
              <a:gd name="T12" fmla="*/ 2147483647 w 694"/>
              <a:gd name="T13" fmla="*/ 2147483647 h 1224"/>
              <a:gd name="T14" fmla="*/ 2147483647 w 694"/>
              <a:gd name="T15" fmla="*/ 2147483647 h 1224"/>
              <a:gd name="T16" fmla="*/ 2147483647 w 694"/>
              <a:gd name="T17" fmla="*/ 2147483647 h 1224"/>
              <a:gd name="T18" fmla="*/ 2147483647 w 694"/>
              <a:gd name="T19" fmla="*/ 2147483647 h 1224"/>
              <a:gd name="T20" fmla="*/ 2147483647 w 694"/>
              <a:gd name="T21" fmla="*/ 2147483647 h 1224"/>
              <a:gd name="T22" fmla="*/ 2147483647 w 694"/>
              <a:gd name="T23" fmla="*/ 2147483647 h 1224"/>
              <a:gd name="T24" fmla="*/ 2147483647 w 694"/>
              <a:gd name="T25" fmla="*/ 2147483647 h 1224"/>
              <a:gd name="T26" fmla="*/ 2147483647 w 694"/>
              <a:gd name="T27" fmla="*/ 2147483647 h 1224"/>
              <a:gd name="T28" fmla="*/ 2147483647 w 694"/>
              <a:gd name="T29" fmla="*/ 2147483647 h 1224"/>
              <a:gd name="T30" fmla="*/ 2147483647 w 694"/>
              <a:gd name="T31" fmla="*/ 2147483647 h 1224"/>
              <a:gd name="T32" fmla="*/ 2147483647 w 694"/>
              <a:gd name="T33" fmla="*/ 2147483647 h 1224"/>
              <a:gd name="T34" fmla="*/ 2147483647 w 694"/>
              <a:gd name="T35" fmla="*/ 2147483647 h 1224"/>
              <a:gd name="T36" fmla="*/ 2147483647 w 694"/>
              <a:gd name="T37" fmla="*/ 2147483647 h 1224"/>
              <a:gd name="T38" fmla="*/ 2147483647 w 694"/>
              <a:gd name="T39" fmla="*/ 2147483647 h 1224"/>
              <a:gd name="T40" fmla="*/ 2147483647 w 694"/>
              <a:gd name="T41" fmla="*/ 2147483647 h 1224"/>
              <a:gd name="T42" fmla="*/ 2147483647 w 694"/>
              <a:gd name="T43" fmla="*/ 2147483647 h 1224"/>
              <a:gd name="T44" fmla="*/ 2147483647 w 694"/>
              <a:gd name="T45" fmla="*/ 2147483647 h 1224"/>
              <a:gd name="T46" fmla="*/ 2147483647 w 694"/>
              <a:gd name="T47" fmla="*/ 2147483647 h 1224"/>
              <a:gd name="T48" fmla="*/ 2147483647 w 694"/>
              <a:gd name="T49" fmla="*/ 2147483647 h 1224"/>
              <a:gd name="T50" fmla="*/ 2147483647 w 694"/>
              <a:gd name="T51" fmla="*/ 2147483647 h 1224"/>
              <a:gd name="T52" fmla="*/ 2147483647 w 694"/>
              <a:gd name="T53" fmla="*/ 2147483647 h 1224"/>
              <a:gd name="T54" fmla="*/ 2147483647 w 694"/>
              <a:gd name="T55" fmla="*/ 2147483647 h 1224"/>
              <a:gd name="T56" fmla="*/ 2147483647 w 694"/>
              <a:gd name="T57" fmla="*/ 2147483647 h 1224"/>
              <a:gd name="T58" fmla="*/ 2147483647 w 694"/>
              <a:gd name="T59" fmla="*/ 2147483647 h 1224"/>
              <a:gd name="T60" fmla="*/ 2147483647 w 694"/>
              <a:gd name="T61" fmla="*/ 2147483647 h 1224"/>
              <a:gd name="T62" fmla="*/ 2147483647 w 694"/>
              <a:gd name="T63" fmla="*/ 2147483647 h 1224"/>
              <a:gd name="T64" fmla="*/ 2147483647 w 694"/>
              <a:gd name="T65" fmla="*/ 2147483647 h 1224"/>
              <a:gd name="T66" fmla="*/ 2147483647 w 694"/>
              <a:gd name="T67" fmla="*/ 2147483647 h 1224"/>
              <a:gd name="T68" fmla="*/ 2147483647 w 694"/>
              <a:gd name="T69" fmla="*/ 2147483647 h 1224"/>
              <a:gd name="T70" fmla="*/ 2147483647 w 694"/>
              <a:gd name="T71" fmla="*/ 2147483647 h 1224"/>
              <a:gd name="T72" fmla="*/ 2147483647 w 694"/>
              <a:gd name="T73" fmla="*/ 2147483647 h 1224"/>
              <a:gd name="T74" fmla="*/ 2147483647 w 694"/>
              <a:gd name="T75" fmla="*/ 2147483647 h 1224"/>
              <a:gd name="T76" fmla="*/ 2147483647 w 694"/>
              <a:gd name="T77" fmla="*/ 2147483647 h 1224"/>
              <a:gd name="T78" fmla="*/ 2147483647 w 694"/>
              <a:gd name="T79" fmla="*/ 2147483647 h 1224"/>
              <a:gd name="T80" fmla="*/ 2147483647 w 694"/>
              <a:gd name="T81" fmla="*/ 2147483647 h 1224"/>
              <a:gd name="T82" fmla="*/ 2147483647 w 694"/>
              <a:gd name="T83" fmla="*/ 2147483647 h 1224"/>
              <a:gd name="T84" fmla="*/ 2147483647 w 694"/>
              <a:gd name="T85" fmla="*/ 2147483647 h 1224"/>
              <a:gd name="T86" fmla="*/ 2147483647 w 694"/>
              <a:gd name="T87" fmla="*/ 2147483647 h 1224"/>
              <a:gd name="T88" fmla="*/ 2147483647 w 694"/>
              <a:gd name="T89" fmla="*/ 2147483647 h 1224"/>
              <a:gd name="T90" fmla="*/ 2147483647 w 694"/>
              <a:gd name="T91" fmla="*/ 2147483647 h 1224"/>
              <a:gd name="T92" fmla="*/ 2147483647 w 694"/>
              <a:gd name="T93" fmla="*/ 2147483647 h 1224"/>
              <a:gd name="T94" fmla="*/ 2147483647 w 694"/>
              <a:gd name="T95" fmla="*/ 2147483647 h 1224"/>
              <a:gd name="T96" fmla="*/ 2147483647 w 694"/>
              <a:gd name="T97" fmla="*/ 2147483647 h 1224"/>
              <a:gd name="T98" fmla="*/ 2147483647 w 694"/>
              <a:gd name="T99" fmla="*/ 2147483647 h 1224"/>
              <a:gd name="T100" fmla="*/ 2147483647 w 694"/>
              <a:gd name="T101" fmla="*/ 2147483647 h 1224"/>
              <a:gd name="T102" fmla="*/ 2147483647 w 694"/>
              <a:gd name="T103" fmla="*/ 2147483647 h 1224"/>
              <a:gd name="T104" fmla="*/ 2147483647 w 694"/>
              <a:gd name="T105" fmla="*/ 2147483647 h 1224"/>
              <a:gd name="T106" fmla="*/ 2147483647 w 694"/>
              <a:gd name="T107" fmla="*/ 2147483647 h 1224"/>
              <a:gd name="T108" fmla="*/ 2147483647 w 694"/>
              <a:gd name="T109" fmla="*/ 2147483647 h 1224"/>
              <a:gd name="T110" fmla="*/ 2147483647 w 694"/>
              <a:gd name="T111" fmla="*/ 2147483647 h 1224"/>
              <a:gd name="T112" fmla="*/ 2147483647 w 694"/>
              <a:gd name="T113" fmla="*/ 2147483647 h 1224"/>
              <a:gd name="T114" fmla="*/ 2147483647 w 694"/>
              <a:gd name="T115" fmla="*/ 2147483647 h 1224"/>
              <a:gd name="T116" fmla="*/ 2147483647 w 694"/>
              <a:gd name="T117" fmla="*/ 2147483647 h 1224"/>
              <a:gd name="T118" fmla="*/ 2147483647 w 694"/>
              <a:gd name="T119" fmla="*/ 2147483647 h 1224"/>
              <a:gd name="T120" fmla="*/ 2147483647 w 694"/>
              <a:gd name="T121" fmla="*/ 2147483647 h 1224"/>
              <a:gd name="T122" fmla="*/ 2147483647 w 694"/>
              <a:gd name="T123" fmla="*/ 2147483647 h 12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94"/>
              <a:gd name="T187" fmla="*/ 0 h 1224"/>
              <a:gd name="T188" fmla="*/ 694 w 694"/>
              <a:gd name="T189" fmla="*/ 1224 h 12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94" h="1224">
                <a:moveTo>
                  <a:pt x="55" y="862"/>
                </a:moveTo>
                <a:lnTo>
                  <a:pt x="65" y="861"/>
                </a:lnTo>
                <a:lnTo>
                  <a:pt x="67" y="831"/>
                </a:lnTo>
                <a:lnTo>
                  <a:pt x="69" y="830"/>
                </a:lnTo>
                <a:lnTo>
                  <a:pt x="98" y="796"/>
                </a:lnTo>
                <a:lnTo>
                  <a:pt x="90" y="778"/>
                </a:lnTo>
                <a:lnTo>
                  <a:pt x="108" y="767"/>
                </a:lnTo>
                <a:lnTo>
                  <a:pt x="108" y="765"/>
                </a:lnTo>
                <a:lnTo>
                  <a:pt x="110" y="764"/>
                </a:lnTo>
                <a:lnTo>
                  <a:pt x="103" y="765"/>
                </a:lnTo>
                <a:lnTo>
                  <a:pt x="89" y="765"/>
                </a:lnTo>
                <a:lnTo>
                  <a:pt x="87" y="744"/>
                </a:lnTo>
                <a:lnTo>
                  <a:pt x="113" y="747"/>
                </a:lnTo>
                <a:lnTo>
                  <a:pt x="109" y="683"/>
                </a:lnTo>
                <a:lnTo>
                  <a:pt x="84" y="671"/>
                </a:lnTo>
                <a:lnTo>
                  <a:pt x="108" y="675"/>
                </a:lnTo>
                <a:lnTo>
                  <a:pt x="92" y="656"/>
                </a:lnTo>
                <a:lnTo>
                  <a:pt x="97" y="652"/>
                </a:lnTo>
                <a:lnTo>
                  <a:pt x="105" y="639"/>
                </a:lnTo>
                <a:lnTo>
                  <a:pt x="80" y="651"/>
                </a:lnTo>
                <a:lnTo>
                  <a:pt x="66" y="547"/>
                </a:lnTo>
                <a:lnTo>
                  <a:pt x="65" y="544"/>
                </a:lnTo>
                <a:lnTo>
                  <a:pt x="67" y="451"/>
                </a:lnTo>
                <a:lnTo>
                  <a:pt x="57" y="452"/>
                </a:lnTo>
                <a:lnTo>
                  <a:pt x="66" y="429"/>
                </a:lnTo>
                <a:lnTo>
                  <a:pt x="44" y="437"/>
                </a:lnTo>
                <a:lnTo>
                  <a:pt x="53" y="421"/>
                </a:lnTo>
                <a:lnTo>
                  <a:pt x="47" y="416"/>
                </a:lnTo>
                <a:lnTo>
                  <a:pt x="45" y="415"/>
                </a:lnTo>
                <a:lnTo>
                  <a:pt x="43" y="409"/>
                </a:lnTo>
                <a:lnTo>
                  <a:pt x="62" y="370"/>
                </a:lnTo>
                <a:lnTo>
                  <a:pt x="60" y="351"/>
                </a:lnTo>
                <a:lnTo>
                  <a:pt x="86" y="354"/>
                </a:lnTo>
                <a:lnTo>
                  <a:pt x="66" y="302"/>
                </a:lnTo>
                <a:lnTo>
                  <a:pt x="81" y="292"/>
                </a:lnTo>
                <a:lnTo>
                  <a:pt x="90" y="265"/>
                </a:lnTo>
                <a:lnTo>
                  <a:pt x="110" y="231"/>
                </a:lnTo>
                <a:lnTo>
                  <a:pt x="127" y="219"/>
                </a:lnTo>
                <a:lnTo>
                  <a:pt x="122" y="204"/>
                </a:lnTo>
                <a:lnTo>
                  <a:pt x="140" y="199"/>
                </a:lnTo>
                <a:lnTo>
                  <a:pt x="138" y="211"/>
                </a:lnTo>
                <a:lnTo>
                  <a:pt x="141" y="212"/>
                </a:lnTo>
                <a:lnTo>
                  <a:pt x="159" y="158"/>
                </a:lnTo>
                <a:lnTo>
                  <a:pt x="153" y="129"/>
                </a:lnTo>
                <a:lnTo>
                  <a:pt x="160" y="122"/>
                </a:lnTo>
                <a:lnTo>
                  <a:pt x="165" y="133"/>
                </a:lnTo>
                <a:lnTo>
                  <a:pt x="178" y="116"/>
                </a:lnTo>
                <a:lnTo>
                  <a:pt x="156" y="107"/>
                </a:lnTo>
                <a:lnTo>
                  <a:pt x="160" y="102"/>
                </a:lnTo>
                <a:lnTo>
                  <a:pt x="169" y="107"/>
                </a:lnTo>
                <a:lnTo>
                  <a:pt x="178" y="101"/>
                </a:lnTo>
                <a:lnTo>
                  <a:pt x="175" y="95"/>
                </a:lnTo>
                <a:lnTo>
                  <a:pt x="186" y="80"/>
                </a:lnTo>
                <a:lnTo>
                  <a:pt x="187" y="79"/>
                </a:lnTo>
                <a:lnTo>
                  <a:pt x="190" y="74"/>
                </a:lnTo>
                <a:lnTo>
                  <a:pt x="206" y="71"/>
                </a:lnTo>
                <a:lnTo>
                  <a:pt x="216" y="60"/>
                </a:lnTo>
                <a:lnTo>
                  <a:pt x="216" y="48"/>
                </a:lnTo>
                <a:lnTo>
                  <a:pt x="202" y="37"/>
                </a:lnTo>
                <a:lnTo>
                  <a:pt x="265" y="32"/>
                </a:lnTo>
                <a:lnTo>
                  <a:pt x="293" y="30"/>
                </a:lnTo>
                <a:lnTo>
                  <a:pt x="319" y="27"/>
                </a:lnTo>
                <a:lnTo>
                  <a:pt x="335" y="26"/>
                </a:lnTo>
                <a:lnTo>
                  <a:pt x="356" y="25"/>
                </a:lnTo>
                <a:lnTo>
                  <a:pt x="373" y="24"/>
                </a:lnTo>
                <a:lnTo>
                  <a:pt x="393" y="21"/>
                </a:lnTo>
                <a:lnTo>
                  <a:pt x="404" y="20"/>
                </a:lnTo>
                <a:lnTo>
                  <a:pt x="413" y="20"/>
                </a:lnTo>
                <a:lnTo>
                  <a:pt x="424" y="19"/>
                </a:lnTo>
                <a:lnTo>
                  <a:pt x="442" y="18"/>
                </a:lnTo>
                <a:lnTo>
                  <a:pt x="452" y="17"/>
                </a:lnTo>
                <a:lnTo>
                  <a:pt x="460" y="15"/>
                </a:lnTo>
                <a:lnTo>
                  <a:pt x="464" y="15"/>
                </a:lnTo>
                <a:lnTo>
                  <a:pt x="479" y="14"/>
                </a:lnTo>
                <a:lnTo>
                  <a:pt x="498" y="12"/>
                </a:lnTo>
                <a:lnTo>
                  <a:pt x="506" y="12"/>
                </a:lnTo>
                <a:lnTo>
                  <a:pt x="524" y="9"/>
                </a:lnTo>
                <a:lnTo>
                  <a:pt x="543" y="8"/>
                </a:lnTo>
                <a:lnTo>
                  <a:pt x="587" y="3"/>
                </a:lnTo>
                <a:lnTo>
                  <a:pt x="588" y="3"/>
                </a:lnTo>
                <a:lnTo>
                  <a:pt x="591" y="3"/>
                </a:lnTo>
                <a:lnTo>
                  <a:pt x="612" y="1"/>
                </a:lnTo>
                <a:lnTo>
                  <a:pt x="623" y="0"/>
                </a:lnTo>
                <a:lnTo>
                  <a:pt x="640" y="23"/>
                </a:lnTo>
                <a:lnTo>
                  <a:pt x="646" y="24"/>
                </a:lnTo>
                <a:lnTo>
                  <a:pt x="646" y="39"/>
                </a:lnTo>
                <a:lnTo>
                  <a:pt x="645" y="79"/>
                </a:lnTo>
                <a:lnTo>
                  <a:pt x="645" y="102"/>
                </a:lnTo>
                <a:lnTo>
                  <a:pt x="645" y="123"/>
                </a:lnTo>
                <a:lnTo>
                  <a:pt x="645" y="132"/>
                </a:lnTo>
                <a:lnTo>
                  <a:pt x="645" y="138"/>
                </a:lnTo>
                <a:lnTo>
                  <a:pt x="645" y="154"/>
                </a:lnTo>
                <a:lnTo>
                  <a:pt x="645" y="168"/>
                </a:lnTo>
                <a:lnTo>
                  <a:pt x="645" y="201"/>
                </a:lnTo>
                <a:lnTo>
                  <a:pt x="645" y="206"/>
                </a:lnTo>
                <a:lnTo>
                  <a:pt x="643" y="226"/>
                </a:lnTo>
                <a:lnTo>
                  <a:pt x="643" y="234"/>
                </a:lnTo>
                <a:lnTo>
                  <a:pt x="643" y="249"/>
                </a:lnTo>
                <a:lnTo>
                  <a:pt x="643" y="289"/>
                </a:lnTo>
                <a:lnTo>
                  <a:pt x="643" y="313"/>
                </a:lnTo>
                <a:lnTo>
                  <a:pt x="643" y="315"/>
                </a:lnTo>
                <a:lnTo>
                  <a:pt x="643" y="367"/>
                </a:lnTo>
                <a:lnTo>
                  <a:pt x="643" y="375"/>
                </a:lnTo>
                <a:lnTo>
                  <a:pt x="642" y="398"/>
                </a:lnTo>
                <a:lnTo>
                  <a:pt x="642" y="428"/>
                </a:lnTo>
                <a:lnTo>
                  <a:pt x="642" y="445"/>
                </a:lnTo>
                <a:lnTo>
                  <a:pt x="642" y="449"/>
                </a:lnTo>
                <a:lnTo>
                  <a:pt x="642" y="502"/>
                </a:lnTo>
                <a:lnTo>
                  <a:pt x="642" y="511"/>
                </a:lnTo>
                <a:lnTo>
                  <a:pt x="642" y="518"/>
                </a:lnTo>
                <a:lnTo>
                  <a:pt x="642" y="575"/>
                </a:lnTo>
                <a:lnTo>
                  <a:pt x="642" y="584"/>
                </a:lnTo>
                <a:lnTo>
                  <a:pt x="642" y="607"/>
                </a:lnTo>
                <a:lnTo>
                  <a:pt x="642" y="651"/>
                </a:lnTo>
                <a:lnTo>
                  <a:pt x="642" y="658"/>
                </a:lnTo>
                <a:lnTo>
                  <a:pt x="642" y="675"/>
                </a:lnTo>
                <a:lnTo>
                  <a:pt x="642" y="689"/>
                </a:lnTo>
                <a:lnTo>
                  <a:pt x="642" y="692"/>
                </a:lnTo>
                <a:lnTo>
                  <a:pt x="642" y="695"/>
                </a:lnTo>
                <a:lnTo>
                  <a:pt x="642" y="703"/>
                </a:lnTo>
                <a:lnTo>
                  <a:pt x="641" y="720"/>
                </a:lnTo>
                <a:lnTo>
                  <a:pt x="641" y="778"/>
                </a:lnTo>
                <a:lnTo>
                  <a:pt x="642" y="783"/>
                </a:lnTo>
                <a:lnTo>
                  <a:pt x="642" y="788"/>
                </a:lnTo>
                <a:lnTo>
                  <a:pt x="647" y="827"/>
                </a:lnTo>
                <a:lnTo>
                  <a:pt x="654" y="876"/>
                </a:lnTo>
                <a:lnTo>
                  <a:pt x="655" y="881"/>
                </a:lnTo>
                <a:lnTo>
                  <a:pt x="657" y="892"/>
                </a:lnTo>
                <a:lnTo>
                  <a:pt x="659" y="906"/>
                </a:lnTo>
                <a:lnTo>
                  <a:pt x="663" y="935"/>
                </a:lnTo>
                <a:lnTo>
                  <a:pt x="667" y="971"/>
                </a:lnTo>
                <a:lnTo>
                  <a:pt x="669" y="980"/>
                </a:lnTo>
                <a:lnTo>
                  <a:pt x="670" y="989"/>
                </a:lnTo>
                <a:lnTo>
                  <a:pt x="672" y="1001"/>
                </a:lnTo>
                <a:lnTo>
                  <a:pt x="681" y="1062"/>
                </a:lnTo>
                <a:lnTo>
                  <a:pt x="681" y="1066"/>
                </a:lnTo>
                <a:lnTo>
                  <a:pt x="685" y="1098"/>
                </a:lnTo>
                <a:lnTo>
                  <a:pt x="690" y="1131"/>
                </a:lnTo>
                <a:lnTo>
                  <a:pt x="694" y="1162"/>
                </a:lnTo>
                <a:lnTo>
                  <a:pt x="673" y="1170"/>
                </a:lnTo>
                <a:lnTo>
                  <a:pt x="619" y="1168"/>
                </a:lnTo>
                <a:lnTo>
                  <a:pt x="597" y="1156"/>
                </a:lnTo>
                <a:lnTo>
                  <a:pt x="597" y="1164"/>
                </a:lnTo>
                <a:lnTo>
                  <a:pt x="566" y="1163"/>
                </a:lnTo>
                <a:lnTo>
                  <a:pt x="506" y="1187"/>
                </a:lnTo>
                <a:lnTo>
                  <a:pt x="494" y="1174"/>
                </a:lnTo>
                <a:lnTo>
                  <a:pt x="500" y="1187"/>
                </a:lnTo>
                <a:lnTo>
                  <a:pt x="465" y="1224"/>
                </a:lnTo>
                <a:lnTo>
                  <a:pt x="459" y="1224"/>
                </a:lnTo>
                <a:lnTo>
                  <a:pt x="437" y="1209"/>
                </a:lnTo>
                <a:lnTo>
                  <a:pt x="418" y="1158"/>
                </a:lnTo>
                <a:lnTo>
                  <a:pt x="419" y="1158"/>
                </a:lnTo>
                <a:lnTo>
                  <a:pt x="405" y="1149"/>
                </a:lnTo>
                <a:lnTo>
                  <a:pt x="404" y="1149"/>
                </a:lnTo>
                <a:lnTo>
                  <a:pt x="382" y="1109"/>
                </a:lnTo>
                <a:lnTo>
                  <a:pt x="385" y="1087"/>
                </a:lnTo>
                <a:lnTo>
                  <a:pt x="397" y="1043"/>
                </a:lnTo>
                <a:lnTo>
                  <a:pt x="400" y="1024"/>
                </a:lnTo>
                <a:lnTo>
                  <a:pt x="395" y="1025"/>
                </a:lnTo>
                <a:lnTo>
                  <a:pt x="394" y="1024"/>
                </a:lnTo>
                <a:lnTo>
                  <a:pt x="377" y="1025"/>
                </a:lnTo>
                <a:lnTo>
                  <a:pt x="316" y="1031"/>
                </a:lnTo>
                <a:lnTo>
                  <a:pt x="291" y="1032"/>
                </a:lnTo>
                <a:lnTo>
                  <a:pt x="289" y="1032"/>
                </a:lnTo>
                <a:lnTo>
                  <a:pt x="271" y="1035"/>
                </a:lnTo>
                <a:lnTo>
                  <a:pt x="265" y="1035"/>
                </a:lnTo>
                <a:lnTo>
                  <a:pt x="238" y="1037"/>
                </a:lnTo>
                <a:lnTo>
                  <a:pt x="229" y="1037"/>
                </a:lnTo>
                <a:lnTo>
                  <a:pt x="224" y="1038"/>
                </a:lnTo>
                <a:lnTo>
                  <a:pt x="195" y="1039"/>
                </a:lnTo>
                <a:lnTo>
                  <a:pt x="186" y="1041"/>
                </a:lnTo>
                <a:lnTo>
                  <a:pt x="170" y="1042"/>
                </a:lnTo>
                <a:lnTo>
                  <a:pt x="134" y="1044"/>
                </a:lnTo>
                <a:lnTo>
                  <a:pt x="121" y="1045"/>
                </a:lnTo>
                <a:lnTo>
                  <a:pt x="97" y="1047"/>
                </a:lnTo>
                <a:lnTo>
                  <a:pt x="81" y="1048"/>
                </a:lnTo>
                <a:lnTo>
                  <a:pt x="55" y="1050"/>
                </a:lnTo>
                <a:lnTo>
                  <a:pt x="0" y="1053"/>
                </a:lnTo>
                <a:lnTo>
                  <a:pt x="5" y="1050"/>
                </a:lnTo>
                <a:lnTo>
                  <a:pt x="1" y="1020"/>
                </a:lnTo>
                <a:lnTo>
                  <a:pt x="7" y="1005"/>
                </a:lnTo>
                <a:lnTo>
                  <a:pt x="23" y="960"/>
                </a:lnTo>
                <a:lnTo>
                  <a:pt x="19" y="891"/>
                </a:lnTo>
                <a:lnTo>
                  <a:pt x="42" y="867"/>
                </a:lnTo>
                <a:lnTo>
                  <a:pt x="43" y="866"/>
                </a:lnTo>
                <a:lnTo>
                  <a:pt x="48" y="862"/>
                </a:lnTo>
                <a:lnTo>
                  <a:pt x="55" y="862"/>
                </a:lnTo>
                <a:close/>
              </a:path>
            </a:pathLst>
          </a:custGeom>
          <a:noFill/>
          <a:ln w="1651">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2061" name="Freeform 13"/>
          <p:cNvSpPr>
            <a:spLocks/>
          </p:cNvSpPr>
          <p:nvPr/>
        </p:nvSpPr>
        <p:spPr bwMode="auto">
          <a:xfrm>
            <a:off x="5819775" y="4119219"/>
            <a:ext cx="606425" cy="984250"/>
          </a:xfrm>
          <a:custGeom>
            <a:avLst/>
            <a:gdLst>
              <a:gd name="T0" fmla="*/ 2147483647 w 765"/>
              <a:gd name="T1" fmla="*/ 2147483647 h 1240"/>
              <a:gd name="T2" fmla="*/ 2147483647 w 765"/>
              <a:gd name="T3" fmla="*/ 2147483647 h 1240"/>
              <a:gd name="T4" fmla="*/ 2147483647 w 765"/>
              <a:gd name="T5" fmla="*/ 2147483647 h 1240"/>
              <a:gd name="T6" fmla="*/ 2147483647 w 765"/>
              <a:gd name="T7" fmla="*/ 2147483647 h 1240"/>
              <a:gd name="T8" fmla="*/ 2147483647 w 765"/>
              <a:gd name="T9" fmla="*/ 2147483647 h 1240"/>
              <a:gd name="T10" fmla="*/ 2147483647 w 765"/>
              <a:gd name="T11" fmla="*/ 2147483647 h 1240"/>
              <a:gd name="T12" fmla="*/ 2147483647 w 765"/>
              <a:gd name="T13" fmla="*/ 2147483647 h 1240"/>
              <a:gd name="T14" fmla="*/ 2147483647 w 765"/>
              <a:gd name="T15" fmla="*/ 2147483647 h 1240"/>
              <a:gd name="T16" fmla="*/ 2147483647 w 765"/>
              <a:gd name="T17" fmla="*/ 2147483647 h 1240"/>
              <a:gd name="T18" fmla="*/ 2147483647 w 765"/>
              <a:gd name="T19" fmla="*/ 2147483647 h 1240"/>
              <a:gd name="T20" fmla="*/ 2147483647 w 765"/>
              <a:gd name="T21" fmla="*/ 2147483647 h 1240"/>
              <a:gd name="T22" fmla="*/ 2147483647 w 765"/>
              <a:gd name="T23" fmla="*/ 2147483647 h 1240"/>
              <a:gd name="T24" fmla="*/ 2147483647 w 765"/>
              <a:gd name="T25" fmla="*/ 2147483647 h 1240"/>
              <a:gd name="T26" fmla="*/ 2147483647 w 765"/>
              <a:gd name="T27" fmla="*/ 2147483647 h 1240"/>
              <a:gd name="T28" fmla="*/ 2147483647 w 765"/>
              <a:gd name="T29" fmla="*/ 2147483647 h 1240"/>
              <a:gd name="T30" fmla="*/ 2147483647 w 765"/>
              <a:gd name="T31" fmla="*/ 2147483647 h 1240"/>
              <a:gd name="T32" fmla="*/ 2147483647 w 765"/>
              <a:gd name="T33" fmla="*/ 2147483647 h 1240"/>
              <a:gd name="T34" fmla="*/ 2147483647 w 765"/>
              <a:gd name="T35" fmla="*/ 2147483647 h 1240"/>
              <a:gd name="T36" fmla="*/ 2147483647 w 765"/>
              <a:gd name="T37" fmla="*/ 2147483647 h 1240"/>
              <a:gd name="T38" fmla="*/ 2147483647 w 765"/>
              <a:gd name="T39" fmla="*/ 2147483647 h 1240"/>
              <a:gd name="T40" fmla="*/ 2147483647 w 765"/>
              <a:gd name="T41" fmla="*/ 2147483647 h 1240"/>
              <a:gd name="T42" fmla="*/ 2147483647 w 765"/>
              <a:gd name="T43" fmla="*/ 2147483647 h 1240"/>
              <a:gd name="T44" fmla="*/ 2147483647 w 765"/>
              <a:gd name="T45" fmla="*/ 2147483647 h 1240"/>
              <a:gd name="T46" fmla="*/ 2147483647 w 765"/>
              <a:gd name="T47" fmla="*/ 2147483647 h 1240"/>
              <a:gd name="T48" fmla="*/ 2147483647 w 765"/>
              <a:gd name="T49" fmla="*/ 2147483647 h 1240"/>
              <a:gd name="T50" fmla="*/ 2147483647 w 765"/>
              <a:gd name="T51" fmla="*/ 2147483647 h 1240"/>
              <a:gd name="T52" fmla="*/ 2147483647 w 765"/>
              <a:gd name="T53" fmla="*/ 2147483647 h 1240"/>
              <a:gd name="T54" fmla="*/ 2147483647 w 765"/>
              <a:gd name="T55" fmla="*/ 2147483647 h 1240"/>
              <a:gd name="T56" fmla="*/ 2147483647 w 765"/>
              <a:gd name="T57" fmla="*/ 2147483647 h 1240"/>
              <a:gd name="T58" fmla="*/ 2147483647 w 765"/>
              <a:gd name="T59" fmla="*/ 2147483647 h 1240"/>
              <a:gd name="T60" fmla="*/ 2147483647 w 765"/>
              <a:gd name="T61" fmla="*/ 2147483647 h 1240"/>
              <a:gd name="T62" fmla="*/ 2147483647 w 765"/>
              <a:gd name="T63" fmla="*/ 2147483647 h 1240"/>
              <a:gd name="T64" fmla="*/ 2147483647 w 765"/>
              <a:gd name="T65" fmla="*/ 2147483647 h 1240"/>
              <a:gd name="T66" fmla="*/ 2147483647 w 765"/>
              <a:gd name="T67" fmla="*/ 2147483647 h 1240"/>
              <a:gd name="T68" fmla="*/ 2147483647 w 765"/>
              <a:gd name="T69" fmla="*/ 2147483647 h 1240"/>
              <a:gd name="T70" fmla="*/ 2147483647 w 765"/>
              <a:gd name="T71" fmla="*/ 2147483647 h 1240"/>
              <a:gd name="T72" fmla="*/ 2147483647 w 765"/>
              <a:gd name="T73" fmla="*/ 2147483647 h 1240"/>
              <a:gd name="T74" fmla="*/ 2147483647 w 765"/>
              <a:gd name="T75" fmla="*/ 2147483647 h 1240"/>
              <a:gd name="T76" fmla="*/ 2147483647 w 765"/>
              <a:gd name="T77" fmla="*/ 2147483647 h 1240"/>
              <a:gd name="T78" fmla="*/ 2147483647 w 765"/>
              <a:gd name="T79" fmla="*/ 2147483647 h 1240"/>
              <a:gd name="T80" fmla="*/ 2147483647 w 765"/>
              <a:gd name="T81" fmla="*/ 2147483647 h 1240"/>
              <a:gd name="T82" fmla="*/ 2147483647 w 765"/>
              <a:gd name="T83" fmla="*/ 2147483647 h 1240"/>
              <a:gd name="T84" fmla="*/ 2147483647 w 765"/>
              <a:gd name="T85" fmla="*/ 2147483647 h 1240"/>
              <a:gd name="T86" fmla="*/ 2147483647 w 765"/>
              <a:gd name="T87" fmla="*/ 2147483647 h 1240"/>
              <a:gd name="T88" fmla="*/ 2147483647 w 765"/>
              <a:gd name="T89" fmla="*/ 2147483647 h 1240"/>
              <a:gd name="T90" fmla="*/ 2147483647 w 765"/>
              <a:gd name="T91" fmla="*/ 2147483647 h 1240"/>
              <a:gd name="T92" fmla="*/ 2147483647 w 765"/>
              <a:gd name="T93" fmla="*/ 2147483647 h 1240"/>
              <a:gd name="T94" fmla="*/ 2147483647 w 765"/>
              <a:gd name="T95" fmla="*/ 2147483647 h 1240"/>
              <a:gd name="T96" fmla="*/ 2147483647 w 765"/>
              <a:gd name="T97" fmla="*/ 2147483647 h 1240"/>
              <a:gd name="T98" fmla="*/ 2147483647 w 765"/>
              <a:gd name="T99" fmla="*/ 2147483647 h 1240"/>
              <a:gd name="T100" fmla="*/ 2147483647 w 765"/>
              <a:gd name="T101" fmla="*/ 2147483647 h 1240"/>
              <a:gd name="T102" fmla="*/ 2147483647 w 765"/>
              <a:gd name="T103" fmla="*/ 2147483647 h 1240"/>
              <a:gd name="T104" fmla="*/ 2147483647 w 765"/>
              <a:gd name="T105" fmla="*/ 2147483647 h 1240"/>
              <a:gd name="T106" fmla="*/ 2147483647 w 765"/>
              <a:gd name="T107" fmla="*/ 2147483647 h 1240"/>
              <a:gd name="T108" fmla="*/ 2147483647 w 765"/>
              <a:gd name="T109" fmla="*/ 2147483647 h 1240"/>
              <a:gd name="T110" fmla="*/ 2147483647 w 765"/>
              <a:gd name="T111" fmla="*/ 2147483647 h 1240"/>
              <a:gd name="T112" fmla="*/ 2147483647 w 765"/>
              <a:gd name="T113" fmla="*/ 2147483647 h 1240"/>
              <a:gd name="T114" fmla="*/ 2147483647 w 765"/>
              <a:gd name="T115" fmla="*/ 2147483647 h 1240"/>
              <a:gd name="T116" fmla="*/ 2147483647 w 765"/>
              <a:gd name="T117" fmla="*/ 2147483647 h 1240"/>
              <a:gd name="T118" fmla="*/ 2147483647 w 765"/>
              <a:gd name="T119" fmla="*/ 2147483647 h 1240"/>
              <a:gd name="T120" fmla="*/ 2147483647 w 765"/>
              <a:gd name="T121" fmla="*/ 2147483647 h 1240"/>
              <a:gd name="T122" fmla="*/ 2147483647 w 765"/>
              <a:gd name="T123" fmla="*/ 2147483647 h 12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240"/>
              <a:gd name="T188" fmla="*/ 765 w 765"/>
              <a:gd name="T189" fmla="*/ 1240 h 12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240">
                <a:moveTo>
                  <a:pt x="45" y="1025"/>
                </a:moveTo>
                <a:lnTo>
                  <a:pt x="47" y="1034"/>
                </a:lnTo>
                <a:lnTo>
                  <a:pt x="48" y="1043"/>
                </a:lnTo>
                <a:lnTo>
                  <a:pt x="50" y="1055"/>
                </a:lnTo>
                <a:lnTo>
                  <a:pt x="59" y="1116"/>
                </a:lnTo>
                <a:lnTo>
                  <a:pt x="59" y="1120"/>
                </a:lnTo>
                <a:lnTo>
                  <a:pt x="63" y="1152"/>
                </a:lnTo>
                <a:lnTo>
                  <a:pt x="68" y="1185"/>
                </a:lnTo>
                <a:lnTo>
                  <a:pt x="72" y="1216"/>
                </a:lnTo>
                <a:lnTo>
                  <a:pt x="75" y="1206"/>
                </a:lnTo>
                <a:lnTo>
                  <a:pt x="102" y="1205"/>
                </a:lnTo>
                <a:lnTo>
                  <a:pt x="113" y="1219"/>
                </a:lnTo>
                <a:lnTo>
                  <a:pt x="129" y="1212"/>
                </a:lnTo>
                <a:lnTo>
                  <a:pt x="129" y="1171"/>
                </a:lnTo>
                <a:lnTo>
                  <a:pt x="145" y="1126"/>
                </a:lnTo>
                <a:lnTo>
                  <a:pt x="165" y="1137"/>
                </a:lnTo>
                <a:lnTo>
                  <a:pt x="166" y="1168"/>
                </a:lnTo>
                <a:lnTo>
                  <a:pt x="152" y="1240"/>
                </a:lnTo>
                <a:lnTo>
                  <a:pt x="252" y="1216"/>
                </a:lnTo>
                <a:lnTo>
                  <a:pt x="284" y="1169"/>
                </a:lnTo>
                <a:lnTo>
                  <a:pt x="270" y="1157"/>
                </a:lnTo>
                <a:lnTo>
                  <a:pt x="276" y="1126"/>
                </a:lnTo>
                <a:lnTo>
                  <a:pt x="222" y="1075"/>
                </a:lnTo>
                <a:lnTo>
                  <a:pt x="223" y="1037"/>
                </a:lnTo>
                <a:lnTo>
                  <a:pt x="295" y="1030"/>
                </a:lnTo>
                <a:lnTo>
                  <a:pt x="298" y="1030"/>
                </a:lnTo>
                <a:lnTo>
                  <a:pt x="314" y="1028"/>
                </a:lnTo>
                <a:lnTo>
                  <a:pt x="319" y="1028"/>
                </a:lnTo>
                <a:lnTo>
                  <a:pt x="347" y="1024"/>
                </a:lnTo>
                <a:lnTo>
                  <a:pt x="392" y="1019"/>
                </a:lnTo>
                <a:lnTo>
                  <a:pt x="406" y="1018"/>
                </a:lnTo>
                <a:lnTo>
                  <a:pt x="410" y="1018"/>
                </a:lnTo>
                <a:lnTo>
                  <a:pt x="413" y="1018"/>
                </a:lnTo>
                <a:lnTo>
                  <a:pt x="439" y="1014"/>
                </a:lnTo>
                <a:lnTo>
                  <a:pt x="446" y="1014"/>
                </a:lnTo>
                <a:lnTo>
                  <a:pt x="476" y="1011"/>
                </a:lnTo>
                <a:lnTo>
                  <a:pt x="478" y="1011"/>
                </a:lnTo>
                <a:lnTo>
                  <a:pt x="504" y="1007"/>
                </a:lnTo>
                <a:lnTo>
                  <a:pt x="518" y="1006"/>
                </a:lnTo>
                <a:lnTo>
                  <a:pt x="522" y="1006"/>
                </a:lnTo>
                <a:lnTo>
                  <a:pt x="531" y="1005"/>
                </a:lnTo>
                <a:lnTo>
                  <a:pt x="549" y="1002"/>
                </a:lnTo>
                <a:lnTo>
                  <a:pt x="568" y="1000"/>
                </a:lnTo>
                <a:lnTo>
                  <a:pt x="605" y="995"/>
                </a:lnTo>
                <a:lnTo>
                  <a:pt x="660" y="988"/>
                </a:lnTo>
                <a:lnTo>
                  <a:pt x="663" y="988"/>
                </a:lnTo>
                <a:lnTo>
                  <a:pt x="712" y="981"/>
                </a:lnTo>
                <a:lnTo>
                  <a:pt x="731" y="978"/>
                </a:lnTo>
                <a:lnTo>
                  <a:pt x="763" y="974"/>
                </a:lnTo>
                <a:lnTo>
                  <a:pt x="765" y="972"/>
                </a:lnTo>
                <a:lnTo>
                  <a:pt x="765" y="971"/>
                </a:lnTo>
                <a:lnTo>
                  <a:pt x="756" y="957"/>
                </a:lnTo>
                <a:lnTo>
                  <a:pt x="749" y="945"/>
                </a:lnTo>
                <a:lnTo>
                  <a:pt x="735" y="915"/>
                </a:lnTo>
                <a:lnTo>
                  <a:pt x="736" y="900"/>
                </a:lnTo>
                <a:lnTo>
                  <a:pt x="735" y="884"/>
                </a:lnTo>
                <a:lnTo>
                  <a:pt x="737" y="851"/>
                </a:lnTo>
                <a:lnTo>
                  <a:pt x="738" y="848"/>
                </a:lnTo>
                <a:lnTo>
                  <a:pt x="731" y="821"/>
                </a:lnTo>
                <a:lnTo>
                  <a:pt x="717" y="806"/>
                </a:lnTo>
                <a:lnTo>
                  <a:pt x="714" y="789"/>
                </a:lnTo>
                <a:lnTo>
                  <a:pt x="714" y="788"/>
                </a:lnTo>
                <a:lnTo>
                  <a:pt x="714" y="786"/>
                </a:lnTo>
                <a:lnTo>
                  <a:pt x="711" y="784"/>
                </a:lnTo>
                <a:lnTo>
                  <a:pt x="709" y="761"/>
                </a:lnTo>
                <a:lnTo>
                  <a:pt x="711" y="757"/>
                </a:lnTo>
                <a:lnTo>
                  <a:pt x="719" y="730"/>
                </a:lnTo>
                <a:lnTo>
                  <a:pt x="719" y="728"/>
                </a:lnTo>
                <a:lnTo>
                  <a:pt x="719" y="712"/>
                </a:lnTo>
                <a:lnTo>
                  <a:pt x="717" y="697"/>
                </a:lnTo>
                <a:lnTo>
                  <a:pt x="726" y="681"/>
                </a:lnTo>
                <a:lnTo>
                  <a:pt x="741" y="667"/>
                </a:lnTo>
                <a:lnTo>
                  <a:pt x="744" y="662"/>
                </a:lnTo>
                <a:lnTo>
                  <a:pt x="723" y="646"/>
                </a:lnTo>
                <a:lnTo>
                  <a:pt x="726" y="632"/>
                </a:lnTo>
                <a:lnTo>
                  <a:pt x="717" y="602"/>
                </a:lnTo>
                <a:lnTo>
                  <a:pt x="717" y="601"/>
                </a:lnTo>
                <a:lnTo>
                  <a:pt x="717" y="599"/>
                </a:lnTo>
                <a:lnTo>
                  <a:pt x="696" y="578"/>
                </a:lnTo>
                <a:lnTo>
                  <a:pt x="693" y="572"/>
                </a:lnTo>
                <a:lnTo>
                  <a:pt x="683" y="545"/>
                </a:lnTo>
                <a:lnTo>
                  <a:pt x="681" y="544"/>
                </a:lnTo>
                <a:lnTo>
                  <a:pt x="682" y="537"/>
                </a:lnTo>
                <a:lnTo>
                  <a:pt x="667" y="515"/>
                </a:lnTo>
                <a:lnTo>
                  <a:pt x="660" y="494"/>
                </a:lnTo>
                <a:lnTo>
                  <a:pt x="658" y="486"/>
                </a:lnTo>
                <a:lnTo>
                  <a:pt x="649" y="458"/>
                </a:lnTo>
                <a:lnTo>
                  <a:pt x="648" y="453"/>
                </a:lnTo>
                <a:lnTo>
                  <a:pt x="648" y="452"/>
                </a:lnTo>
                <a:lnTo>
                  <a:pt x="642" y="432"/>
                </a:lnTo>
                <a:lnTo>
                  <a:pt x="632" y="392"/>
                </a:lnTo>
                <a:lnTo>
                  <a:pt x="628" y="380"/>
                </a:lnTo>
                <a:lnTo>
                  <a:pt x="623" y="366"/>
                </a:lnTo>
                <a:lnTo>
                  <a:pt x="622" y="362"/>
                </a:lnTo>
                <a:lnTo>
                  <a:pt x="614" y="332"/>
                </a:lnTo>
                <a:lnTo>
                  <a:pt x="611" y="325"/>
                </a:lnTo>
                <a:lnTo>
                  <a:pt x="598" y="278"/>
                </a:lnTo>
                <a:lnTo>
                  <a:pt x="597" y="274"/>
                </a:lnTo>
                <a:lnTo>
                  <a:pt x="594" y="264"/>
                </a:lnTo>
                <a:lnTo>
                  <a:pt x="590" y="249"/>
                </a:lnTo>
                <a:lnTo>
                  <a:pt x="587" y="240"/>
                </a:lnTo>
                <a:lnTo>
                  <a:pt x="585" y="232"/>
                </a:lnTo>
                <a:lnTo>
                  <a:pt x="581" y="220"/>
                </a:lnTo>
                <a:lnTo>
                  <a:pt x="575" y="200"/>
                </a:lnTo>
                <a:lnTo>
                  <a:pt x="572" y="185"/>
                </a:lnTo>
                <a:lnTo>
                  <a:pt x="567" y="170"/>
                </a:lnTo>
                <a:lnTo>
                  <a:pt x="558" y="141"/>
                </a:lnTo>
                <a:lnTo>
                  <a:pt x="554" y="127"/>
                </a:lnTo>
                <a:lnTo>
                  <a:pt x="550" y="113"/>
                </a:lnTo>
                <a:lnTo>
                  <a:pt x="544" y="97"/>
                </a:lnTo>
                <a:lnTo>
                  <a:pt x="542" y="87"/>
                </a:lnTo>
                <a:lnTo>
                  <a:pt x="533" y="57"/>
                </a:lnTo>
                <a:lnTo>
                  <a:pt x="527" y="39"/>
                </a:lnTo>
                <a:lnTo>
                  <a:pt x="525" y="31"/>
                </a:lnTo>
                <a:lnTo>
                  <a:pt x="524" y="27"/>
                </a:lnTo>
                <a:lnTo>
                  <a:pt x="516" y="0"/>
                </a:lnTo>
                <a:lnTo>
                  <a:pt x="513" y="1"/>
                </a:lnTo>
                <a:lnTo>
                  <a:pt x="470" y="5"/>
                </a:lnTo>
                <a:lnTo>
                  <a:pt x="464" y="6"/>
                </a:lnTo>
                <a:lnTo>
                  <a:pt x="425" y="9"/>
                </a:lnTo>
                <a:lnTo>
                  <a:pt x="385" y="14"/>
                </a:lnTo>
                <a:lnTo>
                  <a:pt x="376" y="15"/>
                </a:lnTo>
                <a:lnTo>
                  <a:pt x="375" y="15"/>
                </a:lnTo>
                <a:lnTo>
                  <a:pt x="364" y="17"/>
                </a:lnTo>
                <a:lnTo>
                  <a:pt x="339" y="20"/>
                </a:lnTo>
                <a:lnTo>
                  <a:pt x="283" y="26"/>
                </a:lnTo>
                <a:lnTo>
                  <a:pt x="272" y="27"/>
                </a:lnTo>
                <a:lnTo>
                  <a:pt x="267" y="27"/>
                </a:lnTo>
                <a:lnTo>
                  <a:pt x="254" y="29"/>
                </a:lnTo>
                <a:lnTo>
                  <a:pt x="198" y="33"/>
                </a:lnTo>
                <a:lnTo>
                  <a:pt x="196" y="33"/>
                </a:lnTo>
                <a:lnTo>
                  <a:pt x="195" y="33"/>
                </a:lnTo>
                <a:lnTo>
                  <a:pt x="189" y="33"/>
                </a:lnTo>
                <a:lnTo>
                  <a:pt x="165" y="36"/>
                </a:lnTo>
                <a:lnTo>
                  <a:pt x="119" y="41"/>
                </a:lnTo>
                <a:lnTo>
                  <a:pt x="104" y="42"/>
                </a:lnTo>
                <a:lnTo>
                  <a:pt x="60" y="45"/>
                </a:lnTo>
                <a:lnTo>
                  <a:pt x="43" y="48"/>
                </a:lnTo>
                <a:lnTo>
                  <a:pt x="0" y="51"/>
                </a:lnTo>
                <a:lnTo>
                  <a:pt x="1" y="54"/>
                </a:lnTo>
                <a:lnTo>
                  <a:pt x="18" y="77"/>
                </a:lnTo>
                <a:lnTo>
                  <a:pt x="24" y="78"/>
                </a:lnTo>
                <a:lnTo>
                  <a:pt x="24" y="93"/>
                </a:lnTo>
                <a:lnTo>
                  <a:pt x="23" y="133"/>
                </a:lnTo>
                <a:lnTo>
                  <a:pt x="23" y="156"/>
                </a:lnTo>
                <a:lnTo>
                  <a:pt x="23" y="177"/>
                </a:lnTo>
                <a:lnTo>
                  <a:pt x="23" y="186"/>
                </a:lnTo>
                <a:lnTo>
                  <a:pt x="23" y="192"/>
                </a:lnTo>
                <a:lnTo>
                  <a:pt x="23" y="208"/>
                </a:lnTo>
                <a:lnTo>
                  <a:pt x="23" y="222"/>
                </a:lnTo>
                <a:lnTo>
                  <a:pt x="23" y="255"/>
                </a:lnTo>
                <a:lnTo>
                  <a:pt x="23" y="260"/>
                </a:lnTo>
                <a:lnTo>
                  <a:pt x="21" y="280"/>
                </a:lnTo>
                <a:lnTo>
                  <a:pt x="21" y="288"/>
                </a:lnTo>
                <a:lnTo>
                  <a:pt x="21" y="303"/>
                </a:lnTo>
                <a:lnTo>
                  <a:pt x="21" y="343"/>
                </a:lnTo>
                <a:lnTo>
                  <a:pt x="21" y="367"/>
                </a:lnTo>
                <a:lnTo>
                  <a:pt x="21" y="369"/>
                </a:lnTo>
                <a:lnTo>
                  <a:pt x="21" y="421"/>
                </a:lnTo>
                <a:lnTo>
                  <a:pt x="21" y="429"/>
                </a:lnTo>
                <a:lnTo>
                  <a:pt x="20" y="452"/>
                </a:lnTo>
                <a:lnTo>
                  <a:pt x="20" y="482"/>
                </a:lnTo>
                <a:lnTo>
                  <a:pt x="20" y="499"/>
                </a:lnTo>
                <a:lnTo>
                  <a:pt x="20" y="503"/>
                </a:lnTo>
                <a:lnTo>
                  <a:pt x="20" y="556"/>
                </a:lnTo>
                <a:lnTo>
                  <a:pt x="20" y="565"/>
                </a:lnTo>
                <a:lnTo>
                  <a:pt x="20" y="572"/>
                </a:lnTo>
                <a:lnTo>
                  <a:pt x="20" y="629"/>
                </a:lnTo>
                <a:lnTo>
                  <a:pt x="20" y="638"/>
                </a:lnTo>
                <a:lnTo>
                  <a:pt x="20" y="661"/>
                </a:lnTo>
                <a:lnTo>
                  <a:pt x="20" y="705"/>
                </a:lnTo>
                <a:lnTo>
                  <a:pt x="20" y="712"/>
                </a:lnTo>
                <a:lnTo>
                  <a:pt x="20" y="729"/>
                </a:lnTo>
                <a:lnTo>
                  <a:pt x="20" y="743"/>
                </a:lnTo>
                <a:lnTo>
                  <a:pt x="20" y="746"/>
                </a:lnTo>
                <a:lnTo>
                  <a:pt x="20" y="749"/>
                </a:lnTo>
                <a:lnTo>
                  <a:pt x="20" y="757"/>
                </a:lnTo>
                <a:lnTo>
                  <a:pt x="19" y="774"/>
                </a:lnTo>
                <a:lnTo>
                  <a:pt x="19" y="832"/>
                </a:lnTo>
                <a:lnTo>
                  <a:pt x="20" y="837"/>
                </a:lnTo>
                <a:lnTo>
                  <a:pt x="20" y="842"/>
                </a:lnTo>
                <a:lnTo>
                  <a:pt x="25" y="881"/>
                </a:lnTo>
                <a:lnTo>
                  <a:pt x="32" y="930"/>
                </a:lnTo>
                <a:lnTo>
                  <a:pt x="33" y="935"/>
                </a:lnTo>
                <a:lnTo>
                  <a:pt x="35" y="946"/>
                </a:lnTo>
                <a:lnTo>
                  <a:pt x="37" y="960"/>
                </a:lnTo>
                <a:lnTo>
                  <a:pt x="41" y="989"/>
                </a:lnTo>
                <a:lnTo>
                  <a:pt x="45" y="1025"/>
                </a:lnTo>
                <a:close/>
              </a:path>
            </a:pathLst>
          </a:custGeom>
          <a:noFill/>
          <a:ln w="1651">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2062" name="Freeform 14"/>
          <p:cNvSpPr>
            <a:spLocks/>
          </p:cNvSpPr>
          <p:nvPr/>
        </p:nvSpPr>
        <p:spPr bwMode="auto">
          <a:xfrm>
            <a:off x="5995988" y="4852644"/>
            <a:ext cx="1414462" cy="1116012"/>
          </a:xfrm>
          <a:custGeom>
            <a:avLst/>
            <a:gdLst>
              <a:gd name="T0" fmla="*/ 2147483647 w 1782"/>
              <a:gd name="T1" fmla="*/ 2147483647 h 1408"/>
              <a:gd name="T2" fmla="*/ 2147483647 w 1782"/>
              <a:gd name="T3" fmla="*/ 2147483647 h 1408"/>
              <a:gd name="T4" fmla="*/ 2147483647 w 1782"/>
              <a:gd name="T5" fmla="*/ 2147483647 h 1408"/>
              <a:gd name="T6" fmla="*/ 2147483647 w 1782"/>
              <a:gd name="T7" fmla="*/ 2147483647 h 1408"/>
              <a:gd name="T8" fmla="*/ 2147483647 w 1782"/>
              <a:gd name="T9" fmla="*/ 2147483647 h 1408"/>
              <a:gd name="T10" fmla="*/ 2147483647 w 1782"/>
              <a:gd name="T11" fmla="*/ 2147483647 h 1408"/>
              <a:gd name="T12" fmla="*/ 2147483647 w 1782"/>
              <a:gd name="T13" fmla="*/ 2147483647 h 1408"/>
              <a:gd name="T14" fmla="*/ 2147483647 w 1782"/>
              <a:gd name="T15" fmla="*/ 2147483647 h 1408"/>
              <a:gd name="T16" fmla="*/ 2147483647 w 1782"/>
              <a:gd name="T17" fmla="*/ 2147483647 h 1408"/>
              <a:gd name="T18" fmla="*/ 2147483647 w 1782"/>
              <a:gd name="T19" fmla="*/ 2147483647 h 1408"/>
              <a:gd name="T20" fmla="*/ 2147483647 w 1782"/>
              <a:gd name="T21" fmla="*/ 2147483647 h 1408"/>
              <a:gd name="T22" fmla="*/ 2147483647 w 1782"/>
              <a:gd name="T23" fmla="*/ 2147483647 h 1408"/>
              <a:gd name="T24" fmla="*/ 2147483647 w 1782"/>
              <a:gd name="T25" fmla="*/ 2147483647 h 1408"/>
              <a:gd name="T26" fmla="*/ 2147483647 w 1782"/>
              <a:gd name="T27" fmla="*/ 2147483647 h 1408"/>
              <a:gd name="T28" fmla="*/ 2147483647 w 1782"/>
              <a:gd name="T29" fmla="*/ 2147483647 h 1408"/>
              <a:gd name="T30" fmla="*/ 2147483647 w 1782"/>
              <a:gd name="T31" fmla="*/ 2147483647 h 1408"/>
              <a:gd name="T32" fmla="*/ 2147483647 w 1782"/>
              <a:gd name="T33" fmla="*/ 2147483647 h 1408"/>
              <a:gd name="T34" fmla="*/ 2147483647 w 1782"/>
              <a:gd name="T35" fmla="*/ 2147483647 h 1408"/>
              <a:gd name="T36" fmla="*/ 2147483647 w 1782"/>
              <a:gd name="T37" fmla="*/ 2147483647 h 1408"/>
              <a:gd name="T38" fmla="*/ 2147483647 w 1782"/>
              <a:gd name="T39" fmla="*/ 2147483647 h 1408"/>
              <a:gd name="T40" fmla="*/ 2147483647 w 1782"/>
              <a:gd name="T41" fmla="*/ 2147483647 h 1408"/>
              <a:gd name="T42" fmla="*/ 2147483647 w 1782"/>
              <a:gd name="T43" fmla="*/ 2147483647 h 1408"/>
              <a:gd name="T44" fmla="*/ 2147483647 w 1782"/>
              <a:gd name="T45" fmla="*/ 2147483647 h 1408"/>
              <a:gd name="T46" fmla="*/ 2147483647 w 1782"/>
              <a:gd name="T47" fmla="*/ 2147483647 h 1408"/>
              <a:gd name="T48" fmla="*/ 2147483647 w 1782"/>
              <a:gd name="T49" fmla="*/ 2147483647 h 1408"/>
              <a:gd name="T50" fmla="*/ 2147483647 w 1782"/>
              <a:gd name="T51" fmla="*/ 2147483647 h 1408"/>
              <a:gd name="T52" fmla="*/ 2147483647 w 1782"/>
              <a:gd name="T53" fmla="*/ 2147483647 h 1408"/>
              <a:gd name="T54" fmla="*/ 2147483647 w 1782"/>
              <a:gd name="T55" fmla="*/ 2147483647 h 1408"/>
              <a:gd name="T56" fmla="*/ 2147483647 w 1782"/>
              <a:gd name="T57" fmla="*/ 2147483647 h 1408"/>
              <a:gd name="T58" fmla="*/ 2147483647 w 1782"/>
              <a:gd name="T59" fmla="*/ 2147483647 h 1408"/>
              <a:gd name="T60" fmla="*/ 2147483647 w 1782"/>
              <a:gd name="T61" fmla="*/ 2147483647 h 1408"/>
              <a:gd name="T62" fmla="*/ 2147483647 w 1782"/>
              <a:gd name="T63" fmla="*/ 2147483647 h 1408"/>
              <a:gd name="T64" fmla="*/ 2147483647 w 1782"/>
              <a:gd name="T65" fmla="*/ 2147483647 h 1408"/>
              <a:gd name="T66" fmla="*/ 2147483647 w 1782"/>
              <a:gd name="T67" fmla="*/ 2147483647 h 1408"/>
              <a:gd name="T68" fmla="*/ 2147483647 w 1782"/>
              <a:gd name="T69" fmla="*/ 0 h 1408"/>
              <a:gd name="T70" fmla="*/ 2147483647 w 1782"/>
              <a:gd name="T71" fmla="*/ 2147483647 h 1408"/>
              <a:gd name="T72" fmla="*/ 2147483647 w 1782"/>
              <a:gd name="T73" fmla="*/ 2147483647 h 1408"/>
              <a:gd name="T74" fmla="*/ 2147483647 w 1782"/>
              <a:gd name="T75" fmla="*/ 2147483647 h 1408"/>
              <a:gd name="T76" fmla="*/ 2147483647 w 1782"/>
              <a:gd name="T77" fmla="*/ 2147483647 h 1408"/>
              <a:gd name="T78" fmla="*/ 2147483647 w 1782"/>
              <a:gd name="T79" fmla="*/ 2147483647 h 1408"/>
              <a:gd name="T80" fmla="*/ 2147483647 w 1782"/>
              <a:gd name="T81" fmla="*/ 2147483647 h 1408"/>
              <a:gd name="T82" fmla="*/ 2147483647 w 1782"/>
              <a:gd name="T83" fmla="*/ 2147483647 h 1408"/>
              <a:gd name="T84" fmla="*/ 2147483647 w 1782"/>
              <a:gd name="T85" fmla="*/ 2147483647 h 1408"/>
              <a:gd name="T86" fmla="*/ 2147483647 w 1782"/>
              <a:gd name="T87" fmla="*/ 2147483647 h 1408"/>
              <a:gd name="T88" fmla="*/ 2147483647 w 1782"/>
              <a:gd name="T89" fmla="*/ 2147483647 h 1408"/>
              <a:gd name="T90" fmla="*/ 2147483647 w 1782"/>
              <a:gd name="T91" fmla="*/ 2147483647 h 1408"/>
              <a:gd name="T92" fmla="*/ 2147483647 w 1782"/>
              <a:gd name="T93" fmla="*/ 2147483647 h 1408"/>
              <a:gd name="T94" fmla="*/ 2147483647 w 1782"/>
              <a:gd name="T95" fmla="*/ 2147483647 h 1408"/>
              <a:gd name="T96" fmla="*/ 2147483647 w 1782"/>
              <a:gd name="T97" fmla="*/ 2147483647 h 1408"/>
              <a:gd name="T98" fmla="*/ 2147483647 w 1782"/>
              <a:gd name="T99" fmla="*/ 2147483647 h 1408"/>
              <a:gd name="T100" fmla="*/ 2147483647 w 1782"/>
              <a:gd name="T101" fmla="*/ 2147483647 h 1408"/>
              <a:gd name="T102" fmla="*/ 2147483647 w 1782"/>
              <a:gd name="T103" fmla="*/ 2147483647 h 1408"/>
              <a:gd name="T104" fmla="*/ 0 w 1782"/>
              <a:gd name="T105" fmla="*/ 2147483647 h 1408"/>
              <a:gd name="T106" fmla="*/ 2147483647 w 1782"/>
              <a:gd name="T107" fmla="*/ 2147483647 h 1408"/>
              <a:gd name="T108" fmla="*/ 2147483647 w 1782"/>
              <a:gd name="T109" fmla="*/ 2147483647 h 1408"/>
              <a:gd name="T110" fmla="*/ 2147483647 w 1782"/>
              <a:gd name="T111" fmla="*/ 2147483647 h 1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82"/>
              <a:gd name="T169" fmla="*/ 0 h 1408"/>
              <a:gd name="T170" fmla="*/ 1782 w 1782"/>
              <a:gd name="T171" fmla="*/ 1408 h 14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82" h="1408">
                <a:moveTo>
                  <a:pt x="357" y="258"/>
                </a:moveTo>
                <a:lnTo>
                  <a:pt x="441" y="296"/>
                </a:lnTo>
                <a:lnTo>
                  <a:pt x="469" y="320"/>
                </a:lnTo>
                <a:lnTo>
                  <a:pt x="495" y="328"/>
                </a:lnTo>
                <a:lnTo>
                  <a:pt x="504" y="382"/>
                </a:lnTo>
                <a:lnTo>
                  <a:pt x="496" y="341"/>
                </a:lnTo>
                <a:lnTo>
                  <a:pt x="505" y="386"/>
                </a:lnTo>
                <a:lnTo>
                  <a:pt x="537" y="384"/>
                </a:lnTo>
                <a:lnTo>
                  <a:pt x="559" y="394"/>
                </a:lnTo>
                <a:lnTo>
                  <a:pt x="557" y="373"/>
                </a:lnTo>
                <a:lnTo>
                  <a:pt x="583" y="370"/>
                </a:lnTo>
                <a:lnTo>
                  <a:pt x="606" y="353"/>
                </a:lnTo>
                <a:lnTo>
                  <a:pt x="600" y="362"/>
                </a:lnTo>
                <a:lnTo>
                  <a:pt x="682" y="306"/>
                </a:lnTo>
                <a:lnTo>
                  <a:pt x="709" y="308"/>
                </a:lnTo>
                <a:lnTo>
                  <a:pt x="712" y="288"/>
                </a:lnTo>
                <a:lnTo>
                  <a:pt x="709" y="281"/>
                </a:lnTo>
                <a:lnTo>
                  <a:pt x="730" y="257"/>
                </a:lnTo>
                <a:lnTo>
                  <a:pt x="765" y="248"/>
                </a:lnTo>
                <a:lnTo>
                  <a:pt x="782" y="250"/>
                </a:lnTo>
                <a:lnTo>
                  <a:pt x="783" y="251"/>
                </a:lnTo>
                <a:lnTo>
                  <a:pt x="865" y="290"/>
                </a:lnTo>
                <a:lnTo>
                  <a:pt x="881" y="318"/>
                </a:lnTo>
                <a:lnTo>
                  <a:pt x="918" y="336"/>
                </a:lnTo>
                <a:lnTo>
                  <a:pt x="934" y="377"/>
                </a:lnTo>
                <a:lnTo>
                  <a:pt x="962" y="389"/>
                </a:lnTo>
                <a:lnTo>
                  <a:pt x="986" y="421"/>
                </a:lnTo>
                <a:lnTo>
                  <a:pt x="1005" y="427"/>
                </a:lnTo>
                <a:lnTo>
                  <a:pt x="1008" y="459"/>
                </a:lnTo>
                <a:lnTo>
                  <a:pt x="1022" y="457"/>
                </a:lnTo>
                <a:lnTo>
                  <a:pt x="1026" y="449"/>
                </a:lnTo>
                <a:lnTo>
                  <a:pt x="1052" y="444"/>
                </a:lnTo>
                <a:lnTo>
                  <a:pt x="1067" y="450"/>
                </a:lnTo>
                <a:lnTo>
                  <a:pt x="1082" y="483"/>
                </a:lnTo>
                <a:lnTo>
                  <a:pt x="1102" y="501"/>
                </a:lnTo>
                <a:lnTo>
                  <a:pt x="1090" y="528"/>
                </a:lnTo>
                <a:lnTo>
                  <a:pt x="1106" y="539"/>
                </a:lnTo>
                <a:lnTo>
                  <a:pt x="1101" y="547"/>
                </a:lnTo>
                <a:lnTo>
                  <a:pt x="1112" y="552"/>
                </a:lnTo>
                <a:lnTo>
                  <a:pt x="1114" y="553"/>
                </a:lnTo>
                <a:lnTo>
                  <a:pt x="1120" y="615"/>
                </a:lnTo>
                <a:lnTo>
                  <a:pt x="1109" y="666"/>
                </a:lnTo>
                <a:lnTo>
                  <a:pt x="1103" y="684"/>
                </a:lnTo>
                <a:lnTo>
                  <a:pt x="1111" y="694"/>
                </a:lnTo>
                <a:lnTo>
                  <a:pt x="1100" y="704"/>
                </a:lnTo>
                <a:lnTo>
                  <a:pt x="1105" y="758"/>
                </a:lnTo>
                <a:lnTo>
                  <a:pt x="1129" y="787"/>
                </a:lnTo>
                <a:lnTo>
                  <a:pt x="1136" y="812"/>
                </a:lnTo>
                <a:lnTo>
                  <a:pt x="1143" y="817"/>
                </a:lnTo>
                <a:lnTo>
                  <a:pt x="1159" y="784"/>
                </a:lnTo>
                <a:lnTo>
                  <a:pt x="1159" y="751"/>
                </a:lnTo>
                <a:lnTo>
                  <a:pt x="1153" y="742"/>
                </a:lnTo>
                <a:lnTo>
                  <a:pt x="1130" y="736"/>
                </a:lnTo>
                <a:lnTo>
                  <a:pt x="1145" y="729"/>
                </a:lnTo>
                <a:lnTo>
                  <a:pt x="1183" y="759"/>
                </a:lnTo>
                <a:lnTo>
                  <a:pt x="1184" y="746"/>
                </a:lnTo>
                <a:lnTo>
                  <a:pt x="1202" y="744"/>
                </a:lnTo>
                <a:lnTo>
                  <a:pt x="1178" y="805"/>
                </a:lnTo>
                <a:lnTo>
                  <a:pt x="1165" y="822"/>
                </a:lnTo>
                <a:lnTo>
                  <a:pt x="1166" y="829"/>
                </a:lnTo>
                <a:lnTo>
                  <a:pt x="1139" y="838"/>
                </a:lnTo>
                <a:lnTo>
                  <a:pt x="1168" y="871"/>
                </a:lnTo>
                <a:lnTo>
                  <a:pt x="1196" y="902"/>
                </a:lnTo>
                <a:lnTo>
                  <a:pt x="1242" y="970"/>
                </a:lnTo>
                <a:lnTo>
                  <a:pt x="1256" y="986"/>
                </a:lnTo>
                <a:lnTo>
                  <a:pt x="1271" y="1005"/>
                </a:lnTo>
                <a:lnTo>
                  <a:pt x="1300" y="1073"/>
                </a:lnTo>
                <a:lnTo>
                  <a:pt x="1317" y="1087"/>
                </a:lnTo>
                <a:lnTo>
                  <a:pt x="1340" y="1078"/>
                </a:lnTo>
                <a:lnTo>
                  <a:pt x="1342" y="1071"/>
                </a:lnTo>
                <a:lnTo>
                  <a:pt x="1381" y="1103"/>
                </a:lnTo>
                <a:lnTo>
                  <a:pt x="1398" y="1151"/>
                </a:lnTo>
                <a:lnTo>
                  <a:pt x="1438" y="1215"/>
                </a:lnTo>
                <a:lnTo>
                  <a:pt x="1437" y="1208"/>
                </a:lnTo>
                <a:lnTo>
                  <a:pt x="1447" y="1203"/>
                </a:lnTo>
                <a:lnTo>
                  <a:pt x="1486" y="1219"/>
                </a:lnTo>
                <a:lnTo>
                  <a:pt x="1501" y="1221"/>
                </a:lnTo>
                <a:lnTo>
                  <a:pt x="1541" y="1254"/>
                </a:lnTo>
                <a:lnTo>
                  <a:pt x="1579" y="1318"/>
                </a:lnTo>
                <a:lnTo>
                  <a:pt x="1574" y="1323"/>
                </a:lnTo>
                <a:lnTo>
                  <a:pt x="1574" y="1349"/>
                </a:lnTo>
                <a:lnTo>
                  <a:pt x="1597" y="1371"/>
                </a:lnTo>
                <a:lnTo>
                  <a:pt x="1615" y="1366"/>
                </a:lnTo>
                <a:lnTo>
                  <a:pt x="1645" y="1348"/>
                </a:lnTo>
                <a:lnTo>
                  <a:pt x="1658" y="1349"/>
                </a:lnTo>
                <a:lnTo>
                  <a:pt x="1660" y="1354"/>
                </a:lnTo>
                <a:lnTo>
                  <a:pt x="1681" y="1350"/>
                </a:lnTo>
                <a:lnTo>
                  <a:pt x="1673" y="1379"/>
                </a:lnTo>
                <a:lnTo>
                  <a:pt x="1682" y="1386"/>
                </a:lnTo>
                <a:lnTo>
                  <a:pt x="1698" y="1377"/>
                </a:lnTo>
                <a:lnTo>
                  <a:pt x="1692" y="1348"/>
                </a:lnTo>
                <a:lnTo>
                  <a:pt x="1696" y="1335"/>
                </a:lnTo>
                <a:lnTo>
                  <a:pt x="1699" y="1338"/>
                </a:lnTo>
                <a:lnTo>
                  <a:pt x="1725" y="1326"/>
                </a:lnTo>
                <a:lnTo>
                  <a:pt x="1730" y="1367"/>
                </a:lnTo>
                <a:lnTo>
                  <a:pt x="1718" y="1378"/>
                </a:lnTo>
                <a:lnTo>
                  <a:pt x="1721" y="1382"/>
                </a:lnTo>
                <a:lnTo>
                  <a:pt x="1700" y="1408"/>
                </a:lnTo>
                <a:lnTo>
                  <a:pt x="1719" y="1390"/>
                </a:lnTo>
                <a:lnTo>
                  <a:pt x="1753" y="1340"/>
                </a:lnTo>
                <a:lnTo>
                  <a:pt x="1772" y="1284"/>
                </a:lnTo>
                <a:lnTo>
                  <a:pt x="1782" y="1244"/>
                </a:lnTo>
                <a:lnTo>
                  <a:pt x="1781" y="1239"/>
                </a:lnTo>
                <a:lnTo>
                  <a:pt x="1769" y="1282"/>
                </a:lnTo>
                <a:lnTo>
                  <a:pt x="1747" y="1298"/>
                </a:lnTo>
                <a:lnTo>
                  <a:pt x="1758" y="1280"/>
                </a:lnTo>
                <a:lnTo>
                  <a:pt x="1746" y="1250"/>
                </a:lnTo>
                <a:lnTo>
                  <a:pt x="1758" y="1199"/>
                </a:lnTo>
                <a:lnTo>
                  <a:pt x="1773" y="1192"/>
                </a:lnTo>
                <a:lnTo>
                  <a:pt x="1779" y="1202"/>
                </a:lnTo>
                <a:lnTo>
                  <a:pt x="1773" y="1125"/>
                </a:lnTo>
                <a:lnTo>
                  <a:pt x="1773" y="1119"/>
                </a:lnTo>
                <a:lnTo>
                  <a:pt x="1769" y="1040"/>
                </a:lnTo>
                <a:lnTo>
                  <a:pt x="1757" y="924"/>
                </a:lnTo>
                <a:lnTo>
                  <a:pt x="1758" y="924"/>
                </a:lnTo>
                <a:lnTo>
                  <a:pt x="1739" y="882"/>
                </a:lnTo>
                <a:lnTo>
                  <a:pt x="1700" y="814"/>
                </a:lnTo>
                <a:lnTo>
                  <a:pt x="1662" y="748"/>
                </a:lnTo>
                <a:lnTo>
                  <a:pt x="1662" y="747"/>
                </a:lnTo>
                <a:lnTo>
                  <a:pt x="1621" y="678"/>
                </a:lnTo>
                <a:lnTo>
                  <a:pt x="1583" y="618"/>
                </a:lnTo>
                <a:lnTo>
                  <a:pt x="1567" y="565"/>
                </a:lnTo>
                <a:lnTo>
                  <a:pt x="1573" y="525"/>
                </a:lnTo>
                <a:lnTo>
                  <a:pt x="1521" y="461"/>
                </a:lnTo>
                <a:lnTo>
                  <a:pt x="1452" y="376"/>
                </a:lnTo>
                <a:lnTo>
                  <a:pt x="1419" y="323"/>
                </a:lnTo>
                <a:lnTo>
                  <a:pt x="1416" y="318"/>
                </a:lnTo>
                <a:lnTo>
                  <a:pt x="1383" y="262"/>
                </a:lnTo>
                <a:lnTo>
                  <a:pt x="1380" y="263"/>
                </a:lnTo>
                <a:lnTo>
                  <a:pt x="1373" y="244"/>
                </a:lnTo>
                <a:lnTo>
                  <a:pt x="1359" y="205"/>
                </a:lnTo>
                <a:lnTo>
                  <a:pt x="1324" y="125"/>
                </a:lnTo>
                <a:lnTo>
                  <a:pt x="1306" y="66"/>
                </a:lnTo>
                <a:lnTo>
                  <a:pt x="1301" y="66"/>
                </a:lnTo>
                <a:lnTo>
                  <a:pt x="1301" y="64"/>
                </a:lnTo>
                <a:lnTo>
                  <a:pt x="1293" y="16"/>
                </a:lnTo>
                <a:lnTo>
                  <a:pt x="1292" y="15"/>
                </a:lnTo>
                <a:lnTo>
                  <a:pt x="1230" y="15"/>
                </a:lnTo>
                <a:lnTo>
                  <a:pt x="1199" y="6"/>
                </a:lnTo>
                <a:lnTo>
                  <a:pt x="1192" y="0"/>
                </a:lnTo>
                <a:lnTo>
                  <a:pt x="1167" y="24"/>
                </a:lnTo>
                <a:lnTo>
                  <a:pt x="1183" y="85"/>
                </a:lnTo>
                <a:lnTo>
                  <a:pt x="1180" y="120"/>
                </a:lnTo>
                <a:lnTo>
                  <a:pt x="1151" y="121"/>
                </a:lnTo>
                <a:lnTo>
                  <a:pt x="1141" y="91"/>
                </a:lnTo>
                <a:lnTo>
                  <a:pt x="1138" y="75"/>
                </a:lnTo>
                <a:lnTo>
                  <a:pt x="1130" y="76"/>
                </a:lnTo>
                <a:lnTo>
                  <a:pt x="1103" y="78"/>
                </a:lnTo>
                <a:lnTo>
                  <a:pt x="1095" y="78"/>
                </a:lnTo>
                <a:lnTo>
                  <a:pt x="1087" y="79"/>
                </a:lnTo>
                <a:lnTo>
                  <a:pt x="1077" y="79"/>
                </a:lnTo>
                <a:lnTo>
                  <a:pt x="1060" y="82"/>
                </a:lnTo>
                <a:lnTo>
                  <a:pt x="1041" y="83"/>
                </a:lnTo>
                <a:lnTo>
                  <a:pt x="1038" y="83"/>
                </a:lnTo>
                <a:lnTo>
                  <a:pt x="1024" y="84"/>
                </a:lnTo>
                <a:lnTo>
                  <a:pt x="999" y="87"/>
                </a:lnTo>
                <a:lnTo>
                  <a:pt x="944" y="90"/>
                </a:lnTo>
                <a:lnTo>
                  <a:pt x="931" y="91"/>
                </a:lnTo>
                <a:lnTo>
                  <a:pt x="920" y="93"/>
                </a:lnTo>
                <a:lnTo>
                  <a:pt x="907" y="94"/>
                </a:lnTo>
                <a:lnTo>
                  <a:pt x="901" y="94"/>
                </a:lnTo>
                <a:lnTo>
                  <a:pt x="897" y="94"/>
                </a:lnTo>
                <a:lnTo>
                  <a:pt x="890" y="95"/>
                </a:lnTo>
                <a:lnTo>
                  <a:pt x="867" y="96"/>
                </a:lnTo>
                <a:lnTo>
                  <a:pt x="843" y="99"/>
                </a:lnTo>
                <a:lnTo>
                  <a:pt x="836" y="99"/>
                </a:lnTo>
                <a:lnTo>
                  <a:pt x="829" y="100"/>
                </a:lnTo>
                <a:lnTo>
                  <a:pt x="816" y="101"/>
                </a:lnTo>
                <a:lnTo>
                  <a:pt x="788" y="102"/>
                </a:lnTo>
                <a:lnTo>
                  <a:pt x="774" y="103"/>
                </a:lnTo>
                <a:lnTo>
                  <a:pt x="761" y="105"/>
                </a:lnTo>
                <a:lnTo>
                  <a:pt x="758" y="105"/>
                </a:lnTo>
                <a:lnTo>
                  <a:pt x="751" y="106"/>
                </a:lnTo>
                <a:lnTo>
                  <a:pt x="744" y="106"/>
                </a:lnTo>
                <a:lnTo>
                  <a:pt x="721" y="108"/>
                </a:lnTo>
                <a:lnTo>
                  <a:pt x="708" y="108"/>
                </a:lnTo>
                <a:lnTo>
                  <a:pt x="702" y="109"/>
                </a:lnTo>
                <a:lnTo>
                  <a:pt x="696" y="109"/>
                </a:lnTo>
                <a:lnTo>
                  <a:pt x="683" y="111"/>
                </a:lnTo>
                <a:lnTo>
                  <a:pt x="682" y="111"/>
                </a:lnTo>
                <a:lnTo>
                  <a:pt x="662" y="113"/>
                </a:lnTo>
                <a:lnTo>
                  <a:pt x="626" y="115"/>
                </a:lnTo>
                <a:lnTo>
                  <a:pt x="580" y="119"/>
                </a:lnTo>
                <a:lnTo>
                  <a:pt x="577" y="115"/>
                </a:lnTo>
                <a:lnTo>
                  <a:pt x="544" y="59"/>
                </a:lnTo>
                <a:lnTo>
                  <a:pt x="541" y="51"/>
                </a:lnTo>
                <a:lnTo>
                  <a:pt x="509" y="55"/>
                </a:lnTo>
                <a:lnTo>
                  <a:pt x="490" y="58"/>
                </a:lnTo>
                <a:lnTo>
                  <a:pt x="441" y="65"/>
                </a:lnTo>
                <a:lnTo>
                  <a:pt x="438" y="65"/>
                </a:lnTo>
                <a:lnTo>
                  <a:pt x="383" y="72"/>
                </a:lnTo>
                <a:lnTo>
                  <a:pt x="346" y="77"/>
                </a:lnTo>
                <a:lnTo>
                  <a:pt x="327" y="79"/>
                </a:lnTo>
                <a:lnTo>
                  <a:pt x="309" y="82"/>
                </a:lnTo>
                <a:lnTo>
                  <a:pt x="300" y="83"/>
                </a:lnTo>
                <a:lnTo>
                  <a:pt x="296" y="83"/>
                </a:lnTo>
                <a:lnTo>
                  <a:pt x="282" y="84"/>
                </a:lnTo>
                <a:lnTo>
                  <a:pt x="256" y="88"/>
                </a:lnTo>
                <a:lnTo>
                  <a:pt x="254" y="88"/>
                </a:lnTo>
                <a:lnTo>
                  <a:pt x="224" y="91"/>
                </a:lnTo>
                <a:lnTo>
                  <a:pt x="217" y="91"/>
                </a:lnTo>
                <a:lnTo>
                  <a:pt x="191" y="95"/>
                </a:lnTo>
                <a:lnTo>
                  <a:pt x="188" y="95"/>
                </a:lnTo>
                <a:lnTo>
                  <a:pt x="184" y="95"/>
                </a:lnTo>
                <a:lnTo>
                  <a:pt x="170" y="96"/>
                </a:lnTo>
                <a:lnTo>
                  <a:pt x="125" y="101"/>
                </a:lnTo>
                <a:lnTo>
                  <a:pt x="97" y="105"/>
                </a:lnTo>
                <a:lnTo>
                  <a:pt x="92" y="105"/>
                </a:lnTo>
                <a:lnTo>
                  <a:pt x="76" y="107"/>
                </a:lnTo>
                <a:lnTo>
                  <a:pt x="73" y="107"/>
                </a:lnTo>
                <a:lnTo>
                  <a:pt x="1" y="114"/>
                </a:lnTo>
                <a:lnTo>
                  <a:pt x="0" y="152"/>
                </a:lnTo>
                <a:lnTo>
                  <a:pt x="54" y="203"/>
                </a:lnTo>
                <a:lnTo>
                  <a:pt x="48" y="234"/>
                </a:lnTo>
                <a:lnTo>
                  <a:pt x="62" y="246"/>
                </a:lnTo>
                <a:lnTo>
                  <a:pt x="30" y="293"/>
                </a:lnTo>
                <a:lnTo>
                  <a:pt x="66" y="281"/>
                </a:lnTo>
                <a:lnTo>
                  <a:pt x="173" y="251"/>
                </a:lnTo>
                <a:lnTo>
                  <a:pt x="184" y="248"/>
                </a:lnTo>
                <a:lnTo>
                  <a:pt x="245" y="242"/>
                </a:lnTo>
                <a:lnTo>
                  <a:pt x="247" y="242"/>
                </a:lnTo>
                <a:lnTo>
                  <a:pt x="269" y="241"/>
                </a:lnTo>
                <a:lnTo>
                  <a:pt x="272" y="241"/>
                </a:lnTo>
                <a:lnTo>
                  <a:pt x="273" y="241"/>
                </a:lnTo>
                <a:lnTo>
                  <a:pt x="357" y="258"/>
                </a:lnTo>
                <a:close/>
              </a:path>
            </a:pathLst>
          </a:custGeom>
          <a:solidFill>
            <a:srgbClr val="FFFFFF"/>
          </a:solidFill>
          <a:ln w="1651">
            <a:solidFill>
              <a:schemeClr val="accent2"/>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2063" name="Freeform 15"/>
          <p:cNvSpPr>
            <a:spLocks/>
          </p:cNvSpPr>
          <p:nvPr/>
        </p:nvSpPr>
        <p:spPr bwMode="auto">
          <a:xfrm>
            <a:off x="7154863" y="6014694"/>
            <a:ext cx="87312" cy="57150"/>
          </a:xfrm>
          <a:custGeom>
            <a:avLst/>
            <a:gdLst>
              <a:gd name="T0" fmla="*/ 0 w 111"/>
              <a:gd name="T1" fmla="*/ 2147483647 h 72"/>
              <a:gd name="T2" fmla="*/ 2147483647 w 111"/>
              <a:gd name="T3" fmla="*/ 2147483647 h 72"/>
              <a:gd name="T4" fmla="*/ 2147483647 w 111"/>
              <a:gd name="T5" fmla="*/ 2147483647 h 72"/>
              <a:gd name="T6" fmla="*/ 2147483647 w 111"/>
              <a:gd name="T7" fmla="*/ 2147483647 h 72"/>
              <a:gd name="T8" fmla="*/ 2147483647 w 111"/>
              <a:gd name="T9" fmla="*/ 2147483647 h 72"/>
              <a:gd name="T10" fmla="*/ 2147483647 w 111"/>
              <a:gd name="T11" fmla="*/ 2147483647 h 72"/>
              <a:gd name="T12" fmla="*/ 2147483647 w 111"/>
              <a:gd name="T13" fmla="*/ 0 h 72"/>
              <a:gd name="T14" fmla="*/ 2147483647 w 111"/>
              <a:gd name="T15" fmla="*/ 2147483647 h 72"/>
              <a:gd name="T16" fmla="*/ 2147483647 w 111"/>
              <a:gd name="T17" fmla="*/ 2147483647 h 72"/>
              <a:gd name="T18" fmla="*/ 2147483647 w 111"/>
              <a:gd name="T19" fmla="*/ 2147483647 h 72"/>
              <a:gd name="T20" fmla="*/ 2147483647 w 111"/>
              <a:gd name="T21" fmla="*/ 2147483647 h 72"/>
              <a:gd name="T22" fmla="*/ 2147483647 w 111"/>
              <a:gd name="T23" fmla="*/ 2147483647 h 72"/>
              <a:gd name="T24" fmla="*/ 0 w 111"/>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1"/>
              <a:gd name="T40" fmla="*/ 0 h 72"/>
              <a:gd name="T41" fmla="*/ 111 w 111"/>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1" h="72">
                <a:moveTo>
                  <a:pt x="0" y="72"/>
                </a:moveTo>
                <a:lnTo>
                  <a:pt x="63" y="45"/>
                </a:lnTo>
                <a:lnTo>
                  <a:pt x="65" y="33"/>
                </a:lnTo>
                <a:lnTo>
                  <a:pt x="90" y="38"/>
                </a:lnTo>
                <a:lnTo>
                  <a:pt x="111" y="27"/>
                </a:lnTo>
                <a:lnTo>
                  <a:pt x="89" y="9"/>
                </a:lnTo>
                <a:lnTo>
                  <a:pt x="62" y="0"/>
                </a:lnTo>
                <a:lnTo>
                  <a:pt x="63" y="16"/>
                </a:lnTo>
                <a:lnTo>
                  <a:pt x="58" y="24"/>
                </a:lnTo>
                <a:lnTo>
                  <a:pt x="41" y="18"/>
                </a:lnTo>
                <a:lnTo>
                  <a:pt x="10" y="42"/>
                </a:lnTo>
                <a:lnTo>
                  <a:pt x="12" y="62"/>
                </a:lnTo>
                <a:lnTo>
                  <a:pt x="0" y="72"/>
                </a:lnTo>
                <a:close/>
              </a:path>
            </a:pathLst>
          </a:custGeom>
          <a:solidFill>
            <a:srgbClr val="7299C0"/>
          </a:solid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2064" name="Freeform 16"/>
          <p:cNvSpPr>
            <a:spLocks/>
          </p:cNvSpPr>
          <p:nvPr/>
        </p:nvSpPr>
        <p:spPr bwMode="auto">
          <a:xfrm>
            <a:off x="7270750" y="5997231"/>
            <a:ext cx="38100" cy="26988"/>
          </a:xfrm>
          <a:custGeom>
            <a:avLst/>
            <a:gdLst>
              <a:gd name="T0" fmla="*/ 0 w 49"/>
              <a:gd name="T1" fmla="*/ 2147483647 h 33"/>
              <a:gd name="T2" fmla="*/ 2147483647 w 49"/>
              <a:gd name="T3" fmla="*/ 2147483647 h 33"/>
              <a:gd name="T4" fmla="*/ 2147483647 w 49"/>
              <a:gd name="T5" fmla="*/ 0 h 33"/>
              <a:gd name="T6" fmla="*/ 2147483647 w 49"/>
              <a:gd name="T7" fmla="*/ 2147483647 h 33"/>
              <a:gd name="T8" fmla="*/ 0 w 49"/>
              <a:gd name="T9" fmla="*/ 2147483647 h 33"/>
              <a:gd name="T10" fmla="*/ 0 60000 65536"/>
              <a:gd name="T11" fmla="*/ 0 60000 65536"/>
              <a:gd name="T12" fmla="*/ 0 60000 65536"/>
              <a:gd name="T13" fmla="*/ 0 60000 65536"/>
              <a:gd name="T14" fmla="*/ 0 60000 65536"/>
              <a:gd name="T15" fmla="*/ 0 w 49"/>
              <a:gd name="T16" fmla="*/ 0 h 33"/>
              <a:gd name="T17" fmla="*/ 49 w 49"/>
              <a:gd name="T18" fmla="*/ 33 h 33"/>
            </a:gdLst>
            <a:ahLst/>
            <a:cxnLst>
              <a:cxn ang="T10">
                <a:pos x="T0" y="T1"/>
              </a:cxn>
              <a:cxn ang="T11">
                <a:pos x="T2" y="T3"/>
              </a:cxn>
              <a:cxn ang="T12">
                <a:pos x="T4" y="T5"/>
              </a:cxn>
              <a:cxn ang="T13">
                <a:pos x="T6" y="T7"/>
              </a:cxn>
              <a:cxn ang="T14">
                <a:pos x="T8" y="T9"/>
              </a:cxn>
            </a:cxnLst>
            <a:rect l="T15" t="T16" r="T17" b="T18"/>
            <a:pathLst>
              <a:path w="49" h="33">
                <a:moveTo>
                  <a:pt x="0" y="30"/>
                </a:moveTo>
                <a:lnTo>
                  <a:pt x="3" y="33"/>
                </a:lnTo>
                <a:lnTo>
                  <a:pt x="49" y="0"/>
                </a:lnTo>
                <a:lnTo>
                  <a:pt x="28" y="14"/>
                </a:lnTo>
                <a:lnTo>
                  <a:pt x="0" y="30"/>
                </a:lnTo>
                <a:close/>
              </a:path>
            </a:pathLst>
          </a:custGeom>
          <a:solidFill>
            <a:srgbClr val="000080"/>
          </a:solid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2065" name="Freeform 17"/>
          <p:cNvSpPr>
            <a:spLocks/>
          </p:cNvSpPr>
          <p:nvPr/>
        </p:nvSpPr>
        <p:spPr bwMode="auto">
          <a:xfrm>
            <a:off x="7315200" y="5984531"/>
            <a:ext cx="11113" cy="9525"/>
          </a:xfrm>
          <a:custGeom>
            <a:avLst/>
            <a:gdLst>
              <a:gd name="T0" fmla="*/ 0 w 13"/>
              <a:gd name="T1" fmla="*/ 2147483647 h 12"/>
              <a:gd name="T2" fmla="*/ 2147483647 w 13"/>
              <a:gd name="T3" fmla="*/ 0 h 12"/>
              <a:gd name="T4" fmla="*/ 2147483647 w 13"/>
              <a:gd name="T5" fmla="*/ 2147483647 h 12"/>
              <a:gd name="T6" fmla="*/ 0 w 13"/>
              <a:gd name="T7" fmla="*/ 2147483647 h 12"/>
              <a:gd name="T8" fmla="*/ 0 60000 65536"/>
              <a:gd name="T9" fmla="*/ 0 60000 65536"/>
              <a:gd name="T10" fmla="*/ 0 60000 65536"/>
              <a:gd name="T11" fmla="*/ 0 60000 65536"/>
              <a:gd name="T12" fmla="*/ 0 w 13"/>
              <a:gd name="T13" fmla="*/ 0 h 12"/>
              <a:gd name="T14" fmla="*/ 13 w 13"/>
              <a:gd name="T15" fmla="*/ 12 h 12"/>
            </a:gdLst>
            <a:ahLst/>
            <a:cxnLst>
              <a:cxn ang="T8">
                <a:pos x="T0" y="T1"/>
              </a:cxn>
              <a:cxn ang="T9">
                <a:pos x="T2" y="T3"/>
              </a:cxn>
              <a:cxn ang="T10">
                <a:pos x="T4" y="T5"/>
              </a:cxn>
              <a:cxn ang="T11">
                <a:pos x="T6" y="T7"/>
              </a:cxn>
            </a:cxnLst>
            <a:rect l="T12" t="T13" r="T14" b="T15"/>
            <a:pathLst>
              <a:path w="13" h="12">
                <a:moveTo>
                  <a:pt x="0" y="12"/>
                </a:moveTo>
                <a:lnTo>
                  <a:pt x="13" y="0"/>
                </a:lnTo>
                <a:lnTo>
                  <a:pt x="12" y="7"/>
                </a:lnTo>
                <a:lnTo>
                  <a:pt x="0" y="12"/>
                </a:lnTo>
                <a:close/>
              </a:path>
            </a:pathLst>
          </a:custGeom>
          <a:solidFill>
            <a:srgbClr val="FF0000"/>
          </a:solid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2066" name="Freeform 18"/>
          <p:cNvSpPr>
            <a:spLocks/>
          </p:cNvSpPr>
          <p:nvPr/>
        </p:nvSpPr>
        <p:spPr bwMode="auto">
          <a:xfrm>
            <a:off x="7231063" y="6016281"/>
            <a:ext cx="6350" cy="6350"/>
          </a:xfrm>
          <a:custGeom>
            <a:avLst/>
            <a:gdLst>
              <a:gd name="T0" fmla="*/ 0 w 10"/>
              <a:gd name="T1" fmla="*/ 0 h 7"/>
              <a:gd name="T2" fmla="*/ 2147483647 w 10"/>
              <a:gd name="T3" fmla="*/ 2147483647 h 7"/>
              <a:gd name="T4" fmla="*/ 2147483647 w 10"/>
              <a:gd name="T5" fmla="*/ 0 h 7"/>
              <a:gd name="T6" fmla="*/ 0 w 10"/>
              <a:gd name="T7" fmla="*/ 0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0" y="0"/>
                </a:moveTo>
                <a:lnTo>
                  <a:pt x="5" y="7"/>
                </a:lnTo>
                <a:lnTo>
                  <a:pt x="10" y="0"/>
                </a:lnTo>
                <a:lnTo>
                  <a:pt x="0" y="0"/>
                </a:lnTo>
                <a:close/>
              </a:path>
            </a:pathLst>
          </a:custGeom>
          <a:solidFill>
            <a:srgbClr val="000080"/>
          </a:solid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2067" name="Freeform 19"/>
          <p:cNvSpPr>
            <a:spLocks/>
          </p:cNvSpPr>
          <p:nvPr/>
        </p:nvSpPr>
        <p:spPr bwMode="auto">
          <a:xfrm>
            <a:off x="7332663" y="5973419"/>
            <a:ext cx="7937" cy="9525"/>
          </a:xfrm>
          <a:custGeom>
            <a:avLst/>
            <a:gdLst>
              <a:gd name="T0" fmla="*/ 0 w 10"/>
              <a:gd name="T1" fmla="*/ 2147483647 h 12"/>
              <a:gd name="T2" fmla="*/ 2147483647 w 10"/>
              <a:gd name="T3" fmla="*/ 0 h 12"/>
              <a:gd name="T4" fmla="*/ 0 w 10"/>
              <a:gd name="T5" fmla="*/ 2147483647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12"/>
                </a:moveTo>
                <a:lnTo>
                  <a:pt x="10" y="0"/>
                </a:lnTo>
                <a:lnTo>
                  <a:pt x="0" y="12"/>
                </a:lnTo>
                <a:close/>
              </a:path>
            </a:pathLst>
          </a:custGeom>
          <a:solidFill>
            <a:srgbClr val="000080"/>
          </a:solid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3092" name="Freeform 20"/>
          <p:cNvSpPr>
            <a:spLocks/>
          </p:cNvSpPr>
          <p:nvPr/>
        </p:nvSpPr>
        <p:spPr bwMode="auto">
          <a:xfrm>
            <a:off x="3639812" y="3228382"/>
            <a:ext cx="1149350" cy="611188"/>
          </a:xfrm>
          <a:custGeom>
            <a:avLst/>
            <a:gdLst>
              <a:gd name="T0" fmla="*/ 904105948 w 1448"/>
              <a:gd name="T1" fmla="*/ 185564785 h 768"/>
              <a:gd name="T2" fmla="*/ 905366423 w 1448"/>
              <a:gd name="T3" fmla="*/ 241297523 h 768"/>
              <a:gd name="T4" fmla="*/ 907256341 w 1448"/>
              <a:gd name="T5" fmla="*/ 297029415 h 768"/>
              <a:gd name="T6" fmla="*/ 908516816 w 1448"/>
              <a:gd name="T7" fmla="*/ 354662515 h 768"/>
              <a:gd name="T8" fmla="*/ 911036971 w 1448"/>
              <a:gd name="T9" fmla="*/ 419894975 h 768"/>
              <a:gd name="T10" fmla="*/ 912296652 w 1448"/>
              <a:gd name="T11" fmla="*/ 465494520 h 768"/>
              <a:gd name="T12" fmla="*/ 911666414 w 1448"/>
              <a:gd name="T13" fmla="*/ 478794221 h 768"/>
              <a:gd name="T14" fmla="*/ 834802072 w 1448"/>
              <a:gd name="T15" fmla="*/ 481327308 h 768"/>
              <a:gd name="T16" fmla="*/ 801409616 w 1448"/>
              <a:gd name="T17" fmla="*/ 481960779 h 768"/>
              <a:gd name="T18" fmla="*/ 758566974 w 1448"/>
              <a:gd name="T19" fmla="*/ 483227720 h 768"/>
              <a:gd name="T20" fmla="*/ 688632860 w 1448"/>
              <a:gd name="T21" fmla="*/ 484494662 h 768"/>
              <a:gd name="T22" fmla="*/ 635079359 w 1448"/>
              <a:gd name="T23" fmla="*/ 485127336 h 768"/>
              <a:gd name="T24" fmla="*/ 573965392 w 1448"/>
              <a:gd name="T25" fmla="*/ 485760807 h 768"/>
              <a:gd name="T26" fmla="*/ 521042129 w 1448"/>
              <a:gd name="T27" fmla="*/ 485760807 h 768"/>
              <a:gd name="T28" fmla="*/ 481980117 w 1448"/>
              <a:gd name="T29" fmla="*/ 486394278 h 768"/>
              <a:gd name="T30" fmla="*/ 435356845 w 1448"/>
              <a:gd name="T31" fmla="*/ 485760807 h 768"/>
              <a:gd name="T32" fmla="*/ 374243573 w 1448"/>
              <a:gd name="T33" fmla="*/ 485760807 h 768"/>
              <a:gd name="T34" fmla="*/ 312499369 w 1448"/>
              <a:gd name="T35" fmla="*/ 484494662 h 768"/>
              <a:gd name="T36" fmla="*/ 246345091 w 1448"/>
              <a:gd name="T37" fmla="*/ 482594250 h 768"/>
              <a:gd name="T38" fmla="*/ 173260535 w 1448"/>
              <a:gd name="T39" fmla="*/ 481960779 h 768"/>
              <a:gd name="T40" fmla="*/ 112776805 w 1448"/>
              <a:gd name="T41" fmla="*/ 480694633 h 768"/>
              <a:gd name="T42" fmla="*/ 28981403 w 1448"/>
              <a:gd name="T43" fmla="*/ 478160750 h 768"/>
              <a:gd name="T44" fmla="*/ 1889919 w 1448"/>
              <a:gd name="T45" fmla="*/ 436361234 h 768"/>
              <a:gd name="T46" fmla="*/ 4410075 w 1448"/>
              <a:gd name="T47" fmla="*/ 374295332 h 768"/>
              <a:gd name="T48" fmla="*/ 7560469 w 1448"/>
              <a:gd name="T49" fmla="*/ 275496982 h 768"/>
              <a:gd name="T50" fmla="*/ 10080625 w 1448"/>
              <a:gd name="T51" fmla="*/ 219764294 h 768"/>
              <a:gd name="T52" fmla="*/ 11970543 w 1448"/>
              <a:gd name="T53" fmla="*/ 158964586 h 768"/>
              <a:gd name="T54" fmla="*/ 13231020 w 1448"/>
              <a:gd name="T55" fmla="*/ 138064828 h 768"/>
              <a:gd name="T56" fmla="*/ 15120939 w 1448"/>
              <a:gd name="T57" fmla="*/ 68398944 h 768"/>
              <a:gd name="T58" fmla="*/ 104586896 w 1448"/>
              <a:gd name="T59" fmla="*/ 3800030 h 768"/>
              <a:gd name="T60" fmla="*/ 171370617 w 1448"/>
              <a:gd name="T61" fmla="*/ 5066971 h 768"/>
              <a:gd name="T62" fmla="*/ 238154388 w 1448"/>
              <a:gd name="T63" fmla="*/ 7600060 h 768"/>
              <a:gd name="T64" fmla="*/ 304308665 w 1448"/>
              <a:gd name="T65" fmla="*/ 8233531 h 768"/>
              <a:gd name="T66" fmla="*/ 364162951 w 1448"/>
              <a:gd name="T67" fmla="*/ 8866205 h 768"/>
              <a:gd name="T68" fmla="*/ 410785429 w 1448"/>
              <a:gd name="T69" fmla="*/ 9499676 h 768"/>
              <a:gd name="T70" fmla="*/ 452368490 w 1448"/>
              <a:gd name="T71" fmla="*/ 9499676 h 768"/>
              <a:gd name="T72" fmla="*/ 505290959 w 1448"/>
              <a:gd name="T73" fmla="*/ 9499676 h 768"/>
              <a:gd name="T74" fmla="*/ 570815000 w 1448"/>
              <a:gd name="T75" fmla="*/ 9499676 h 768"/>
              <a:gd name="T76" fmla="*/ 625628975 w 1448"/>
              <a:gd name="T77" fmla="*/ 8866205 h 768"/>
              <a:gd name="T78" fmla="*/ 674771608 w 1448"/>
              <a:gd name="T79" fmla="*/ 8866205 h 768"/>
              <a:gd name="T80" fmla="*/ 705643710 w 1448"/>
              <a:gd name="T81" fmla="*/ 8233531 h 768"/>
              <a:gd name="T82" fmla="*/ 748486352 w 1448"/>
              <a:gd name="T83" fmla="*/ 7600060 h 768"/>
              <a:gd name="T84" fmla="*/ 837322227 w 1448"/>
              <a:gd name="T85" fmla="*/ 25333263 h 768"/>
              <a:gd name="T86" fmla="*/ 866933855 w 1448"/>
              <a:gd name="T87" fmla="*/ 32299855 h 768"/>
              <a:gd name="T88" fmla="*/ 846772611 w 1448"/>
              <a:gd name="T89" fmla="*/ 65232386 h 768"/>
              <a:gd name="T90" fmla="*/ 858113708 w 1448"/>
              <a:gd name="T91" fmla="*/ 96898758 h 768"/>
              <a:gd name="T92" fmla="*/ 885205180 w 1448"/>
              <a:gd name="T93" fmla="*/ 134898271 h 768"/>
              <a:gd name="T94" fmla="*/ 902846267 w 1448"/>
              <a:gd name="T95" fmla="*/ 142498327 h 7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48"/>
              <a:gd name="T145" fmla="*/ 0 h 768"/>
              <a:gd name="T146" fmla="*/ 1448 w 1448"/>
              <a:gd name="T147" fmla="*/ 768 h 7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48" h="768">
                <a:moveTo>
                  <a:pt x="1434" y="244"/>
                </a:moveTo>
                <a:lnTo>
                  <a:pt x="1434" y="262"/>
                </a:lnTo>
                <a:lnTo>
                  <a:pt x="1435" y="279"/>
                </a:lnTo>
                <a:lnTo>
                  <a:pt x="1435" y="293"/>
                </a:lnTo>
                <a:lnTo>
                  <a:pt x="1435" y="317"/>
                </a:lnTo>
                <a:lnTo>
                  <a:pt x="1435" y="321"/>
                </a:lnTo>
                <a:lnTo>
                  <a:pt x="1436" y="350"/>
                </a:lnTo>
                <a:lnTo>
                  <a:pt x="1437" y="381"/>
                </a:lnTo>
                <a:lnTo>
                  <a:pt x="1437" y="386"/>
                </a:lnTo>
                <a:lnTo>
                  <a:pt x="1437" y="409"/>
                </a:lnTo>
                <a:lnTo>
                  <a:pt x="1439" y="443"/>
                </a:lnTo>
                <a:lnTo>
                  <a:pt x="1440" y="469"/>
                </a:lnTo>
                <a:lnTo>
                  <a:pt x="1440" y="491"/>
                </a:lnTo>
                <a:lnTo>
                  <a:pt x="1441" y="496"/>
                </a:lnTo>
                <a:lnTo>
                  <a:pt x="1441" y="522"/>
                </a:lnTo>
                <a:lnTo>
                  <a:pt x="1442" y="560"/>
                </a:lnTo>
                <a:lnTo>
                  <a:pt x="1442" y="587"/>
                </a:lnTo>
                <a:lnTo>
                  <a:pt x="1443" y="592"/>
                </a:lnTo>
                <a:lnTo>
                  <a:pt x="1444" y="632"/>
                </a:lnTo>
                <a:lnTo>
                  <a:pt x="1446" y="663"/>
                </a:lnTo>
                <a:lnTo>
                  <a:pt x="1446" y="665"/>
                </a:lnTo>
                <a:lnTo>
                  <a:pt x="1446" y="671"/>
                </a:lnTo>
                <a:lnTo>
                  <a:pt x="1447" y="714"/>
                </a:lnTo>
                <a:lnTo>
                  <a:pt x="1448" y="735"/>
                </a:lnTo>
                <a:lnTo>
                  <a:pt x="1448" y="742"/>
                </a:lnTo>
                <a:lnTo>
                  <a:pt x="1448" y="749"/>
                </a:lnTo>
                <a:lnTo>
                  <a:pt x="1448" y="756"/>
                </a:lnTo>
                <a:lnTo>
                  <a:pt x="1447" y="756"/>
                </a:lnTo>
                <a:lnTo>
                  <a:pt x="1423" y="758"/>
                </a:lnTo>
                <a:lnTo>
                  <a:pt x="1373" y="759"/>
                </a:lnTo>
                <a:lnTo>
                  <a:pt x="1359" y="759"/>
                </a:lnTo>
                <a:lnTo>
                  <a:pt x="1325" y="760"/>
                </a:lnTo>
                <a:lnTo>
                  <a:pt x="1313" y="761"/>
                </a:lnTo>
                <a:lnTo>
                  <a:pt x="1295" y="761"/>
                </a:lnTo>
                <a:lnTo>
                  <a:pt x="1277" y="761"/>
                </a:lnTo>
                <a:lnTo>
                  <a:pt x="1272" y="761"/>
                </a:lnTo>
                <a:lnTo>
                  <a:pt x="1252" y="762"/>
                </a:lnTo>
                <a:lnTo>
                  <a:pt x="1243" y="762"/>
                </a:lnTo>
                <a:lnTo>
                  <a:pt x="1220" y="762"/>
                </a:lnTo>
                <a:lnTo>
                  <a:pt x="1204" y="763"/>
                </a:lnTo>
                <a:lnTo>
                  <a:pt x="1186" y="763"/>
                </a:lnTo>
                <a:lnTo>
                  <a:pt x="1178" y="763"/>
                </a:lnTo>
                <a:lnTo>
                  <a:pt x="1154" y="765"/>
                </a:lnTo>
                <a:lnTo>
                  <a:pt x="1093" y="765"/>
                </a:lnTo>
                <a:lnTo>
                  <a:pt x="1077" y="766"/>
                </a:lnTo>
                <a:lnTo>
                  <a:pt x="1057" y="766"/>
                </a:lnTo>
                <a:lnTo>
                  <a:pt x="1032" y="766"/>
                </a:lnTo>
                <a:lnTo>
                  <a:pt x="1008" y="766"/>
                </a:lnTo>
                <a:lnTo>
                  <a:pt x="984" y="767"/>
                </a:lnTo>
                <a:lnTo>
                  <a:pt x="956" y="767"/>
                </a:lnTo>
                <a:lnTo>
                  <a:pt x="922" y="767"/>
                </a:lnTo>
                <a:lnTo>
                  <a:pt x="911" y="767"/>
                </a:lnTo>
                <a:lnTo>
                  <a:pt x="893" y="767"/>
                </a:lnTo>
                <a:lnTo>
                  <a:pt x="886" y="767"/>
                </a:lnTo>
                <a:lnTo>
                  <a:pt x="849" y="767"/>
                </a:lnTo>
                <a:lnTo>
                  <a:pt x="827" y="767"/>
                </a:lnTo>
                <a:lnTo>
                  <a:pt x="789" y="768"/>
                </a:lnTo>
                <a:lnTo>
                  <a:pt x="779" y="768"/>
                </a:lnTo>
                <a:lnTo>
                  <a:pt x="767" y="768"/>
                </a:lnTo>
                <a:lnTo>
                  <a:pt x="765" y="768"/>
                </a:lnTo>
                <a:lnTo>
                  <a:pt x="731" y="768"/>
                </a:lnTo>
                <a:lnTo>
                  <a:pt x="721" y="768"/>
                </a:lnTo>
                <a:lnTo>
                  <a:pt x="716" y="767"/>
                </a:lnTo>
                <a:lnTo>
                  <a:pt x="691" y="767"/>
                </a:lnTo>
                <a:lnTo>
                  <a:pt x="682" y="767"/>
                </a:lnTo>
                <a:lnTo>
                  <a:pt x="643" y="767"/>
                </a:lnTo>
                <a:lnTo>
                  <a:pt x="630" y="767"/>
                </a:lnTo>
                <a:lnTo>
                  <a:pt x="594" y="767"/>
                </a:lnTo>
                <a:lnTo>
                  <a:pt x="528" y="766"/>
                </a:lnTo>
                <a:lnTo>
                  <a:pt x="520" y="766"/>
                </a:lnTo>
                <a:lnTo>
                  <a:pt x="505" y="766"/>
                </a:lnTo>
                <a:lnTo>
                  <a:pt x="496" y="765"/>
                </a:lnTo>
                <a:lnTo>
                  <a:pt x="488" y="765"/>
                </a:lnTo>
                <a:lnTo>
                  <a:pt x="413" y="763"/>
                </a:lnTo>
                <a:lnTo>
                  <a:pt x="398" y="763"/>
                </a:lnTo>
                <a:lnTo>
                  <a:pt x="391" y="762"/>
                </a:lnTo>
                <a:lnTo>
                  <a:pt x="381" y="762"/>
                </a:lnTo>
                <a:lnTo>
                  <a:pt x="374" y="762"/>
                </a:lnTo>
                <a:lnTo>
                  <a:pt x="289" y="761"/>
                </a:lnTo>
                <a:lnTo>
                  <a:pt x="275" y="761"/>
                </a:lnTo>
                <a:lnTo>
                  <a:pt x="215" y="760"/>
                </a:lnTo>
                <a:lnTo>
                  <a:pt x="204" y="759"/>
                </a:lnTo>
                <a:lnTo>
                  <a:pt x="191" y="759"/>
                </a:lnTo>
                <a:lnTo>
                  <a:pt x="179" y="759"/>
                </a:lnTo>
                <a:lnTo>
                  <a:pt x="131" y="758"/>
                </a:lnTo>
                <a:lnTo>
                  <a:pt x="95" y="756"/>
                </a:lnTo>
                <a:lnTo>
                  <a:pt x="58" y="755"/>
                </a:lnTo>
                <a:lnTo>
                  <a:pt x="46" y="755"/>
                </a:lnTo>
                <a:lnTo>
                  <a:pt x="4" y="754"/>
                </a:lnTo>
                <a:lnTo>
                  <a:pt x="0" y="754"/>
                </a:lnTo>
                <a:lnTo>
                  <a:pt x="1" y="720"/>
                </a:lnTo>
                <a:lnTo>
                  <a:pt x="3" y="689"/>
                </a:lnTo>
                <a:lnTo>
                  <a:pt x="4" y="654"/>
                </a:lnTo>
                <a:lnTo>
                  <a:pt x="6" y="627"/>
                </a:lnTo>
                <a:lnTo>
                  <a:pt x="7" y="596"/>
                </a:lnTo>
                <a:lnTo>
                  <a:pt x="7" y="591"/>
                </a:lnTo>
                <a:lnTo>
                  <a:pt x="7" y="567"/>
                </a:lnTo>
                <a:lnTo>
                  <a:pt x="10" y="501"/>
                </a:lnTo>
                <a:lnTo>
                  <a:pt x="11" y="470"/>
                </a:lnTo>
                <a:lnTo>
                  <a:pt x="12" y="435"/>
                </a:lnTo>
                <a:lnTo>
                  <a:pt x="13" y="434"/>
                </a:lnTo>
                <a:lnTo>
                  <a:pt x="13" y="407"/>
                </a:lnTo>
                <a:lnTo>
                  <a:pt x="15" y="391"/>
                </a:lnTo>
                <a:lnTo>
                  <a:pt x="16" y="347"/>
                </a:lnTo>
                <a:lnTo>
                  <a:pt x="16" y="345"/>
                </a:lnTo>
                <a:lnTo>
                  <a:pt x="17" y="327"/>
                </a:lnTo>
                <a:lnTo>
                  <a:pt x="18" y="302"/>
                </a:lnTo>
                <a:lnTo>
                  <a:pt x="19" y="251"/>
                </a:lnTo>
                <a:lnTo>
                  <a:pt x="21" y="239"/>
                </a:lnTo>
                <a:lnTo>
                  <a:pt x="21" y="231"/>
                </a:lnTo>
                <a:lnTo>
                  <a:pt x="21" y="219"/>
                </a:lnTo>
                <a:lnTo>
                  <a:pt x="21" y="218"/>
                </a:lnTo>
                <a:lnTo>
                  <a:pt x="23" y="157"/>
                </a:lnTo>
                <a:lnTo>
                  <a:pt x="24" y="126"/>
                </a:lnTo>
                <a:lnTo>
                  <a:pt x="24" y="109"/>
                </a:lnTo>
                <a:lnTo>
                  <a:pt x="24" y="108"/>
                </a:lnTo>
                <a:lnTo>
                  <a:pt x="29" y="0"/>
                </a:lnTo>
                <a:lnTo>
                  <a:pt x="149" y="4"/>
                </a:lnTo>
                <a:lnTo>
                  <a:pt x="156" y="4"/>
                </a:lnTo>
                <a:lnTo>
                  <a:pt x="166" y="6"/>
                </a:lnTo>
                <a:lnTo>
                  <a:pt x="203" y="7"/>
                </a:lnTo>
                <a:lnTo>
                  <a:pt x="250" y="8"/>
                </a:lnTo>
                <a:lnTo>
                  <a:pt x="271" y="8"/>
                </a:lnTo>
                <a:lnTo>
                  <a:pt x="272" y="8"/>
                </a:lnTo>
                <a:lnTo>
                  <a:pt x="275" y="8"/>
                </a:lnTo>
                <a:lnTo>
                  <a:pt x="308" y="9"/>
                </a:lnTo>
                <a:lnTo>
                  <a:pt x="343" y="10"/>
                </a:lnTo>
                <a:lnTo>
                  <a:pt x="378" y="12"/>
                </a:lnTo>
                <a:lnTo>
                  <a:pt x="380" y="12"/>
                </a:lnTo>
                <a:lnTo>
                  <a:pt x="390" y="12"/>
                </a:lnTo>
                <a:lnTo>
                  <a:pt x="449" y="13"/>
                </a:lnTo>
                <a:lnTo>
                  <a:pt x="483" y="13"/>
                </a:lnTo>
                <a:lnTo>
                  <a:pt x="531" y="14"/>
                </a:lnTo>
                <a:lnTo>
                  <a:pt x="543" y="14"/>
                </a:lnTo>
                <a:lnTo>
                  <a:pt x="567" y="14"/>
                </a:lnTo>
                <a:lnTo>
                  <a:pt x="578" y="14"/>
                </a:lnTo>
                <a:lnTo>
                  <a:pt x="589" y="14"/>
                </a:lnTo>
                <a:lnTo>
                  <a:pt x="625" y="15"/>
                </a:lnTo>
                <a:lnTo>
                  <a:pt x="647" y="15"/>
                </a:lnTo>
                <a:lnTo>
                  <a:pt x="652" y="15"/>
                </a:lnTo>
                <a:lnTo>
                  <a:pt x="671" y="15"/>
                </a:lnTo>
                <a:lnTo>
                  <a:pt x="694" y="15"/>
                </a:lnTo>
                <a:lnTo>
                  <a:pt x="695" y="15"/>
                </a:lnTo>
                <a:lnTo>
                  <a:pt x="718" y="15"/>
                </a:lnTo>
                <a:lnTo>
                  <a:pt x="737" y="15"/>
                </a:lnTo>
                <a:lnTo>
                  <a:pt x="765" y="15"/>
                </a:lnTo>
                <a:lnTo>
                  <a:pt x="789" y="15"/>
                </a:lnTo>
                <a:lnTo>
                  <a:pt x="802" y="15"/>
                </a:lnTo>
                <a:lnTo>
                  <a:pt x="812" y="15"/>
                </a:lnTo>
                <a:lnTo>
                  <a:pt x="822" y="15"/>
                </a:lnTo>
                <a:lnTo>
                  <a:pt x="860" y="15"/>
                </a:lnTo>
                <a:lnTo>
                  <a:pt x="906" y="15"/>
                </a:lnTo>
                <a:lnTo>
                  <a:pt x="908" y="15"/>
                </a:lnTo>
                <a:lnTo>
                  <a:pt x="929" y="15"/>
                </a:lnTo>
                <a:lnTo>
                  <a:pt x="953" y="15"/>
                </a:lnTo>
                <a:lnTo>
                  <a:pt x="993" y="14"/>
                </a:lnTo>
                <a:lnTo>
                  <a:pt x="1000" y="14"/>
                </a:lnTo>
                <a:lnTo>
                  <a:pt x="1013" y="14"/>
                </a:lnTo>
                <a:lnTo>
                  <a:pt x="1024" y="14"/>
                </a:lnTo>
                <a:lnTo>
                  <a:pt x="1071" y="14"/>
                </a:lnTo>
                <a:lnTo>
                  <a:pt x="1077" y="14"/>
                </a:lnTo>
                <a:lnTo>
                  <a:pt x="1093" y="13"/>
                </a:lnTo>
                <a:lnTo>
                  <a:pt x="1117" y="13"/>
                </a:lnTo>
                <a:lnTo>
                  <a:pt x="1120" y="13"/>
                </a:lnTo>
                <a:lnTo>
                  <a:pt x="1140" y="13"/>
                </a:lnTo>
                <a:lnTo>
                  <a:pt x="1162" y="12"/>
                </a:lnTo>
                <a:lnTo>
                  <a:pt x="1164" y="12"/>
                </a:lnTo>
                <a:lnTo>
                  <a:pt x="1188" y="12"/>
                </a:lnTo>
                <a:lnTo>
                  <a:pt x="1204" y="12"/>
                </a:lnTo>
                <a:lnTo>
                  <a:pt x="1287" y="9"/>
                </a:lnTo>
                <a:lnTo>
                  <a:pt x="1293" y="9"/>
                </a:lnTo>
                <a:lnTo>
                  <a:pt x="1329" y="40"/>
                </a:lnTo>
                <a:lnTo>
                  <a:pt x="1347" y="39"/>
                </a:lnTo>
                <a:lnTo>
                  <a:pt x="1353" y="33"/>
                </a:lnTo>
                <a:lnTo>
                  <a:pt x="1365" y="38"/>
                </a:lnTo>
                <a:lnTo>
                  <a:pt x="1376" y="51"/>
                </a:lnTo>
                <a:lnTo>
                  <a:pt x="1377" y="74"/>
                </a:lnTo>
                <a:lnTo>
                  <a:pt x="1353" y="88"/>
                </a:lnTo>
                <a:lnTo>
                  <a:pt x="1344" y="102"/>
                </a:lnTo>
                <a:lnTo>
                  <a:pt x="1344" y="103"/>
                </a:lnTo>
                <a:lnTo>
                  <a:pt x="1335" y="124"/>
                </a:lnTo>
                <a:lnTo>
                  <a:pt x="1345" y="133"/>
                </a:lnTo>
                <a:lnTo>
                  <a:pt x="1353" y="145"/>
                </a:lnTo>
                <a:lnTo>
                  <a:pt x="1362" y="153"/>
                </a:lnTo>
                <a:lnTo>
                  <a:pt x="1379" y="163"/>
                </a:lnTo>
                <a:lnTo>
                  <a:pt x="1381" y="187"/>
                </a:lnTo>
                <a:lnTo>
                  <a:pt x="1400" y="206"/>
                </a:lnTo>
                <a:lnTo>
                  <a:pt x="1405" y="213"/>
                </a:lnTo>
                <a:lnTo>
                  <a:pt x="1429" y="217"/>
                </a:lnTo>
                <a:lnTo>
                  <a:pt x="1434" y="215"/>
                </a:lnTo>
                <a:lnTo>
                  <a:pt x="1434" y="224"/>
                </a:lnTo>
                <a:lnTo>
                  <a:pt x="1433" y="225"/>
                </a:lnTo>
                <a:lnTo>
                  <a:pt x="1433" y="227"/>
                </a:lnTo>
                <a:lnTo>
                  <a:pt x="1434" y="244"/>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3093" name="Freeform 21"/>
          <p:cNvSpPr>
            <a:spLocks/>
          </p:cNvSpPr>
          <p:nvPr/>
        </p:nvSpPr>
        <p:spPr bwMode="auto">
          <a:xfrm>
            <a:off x="4367213" y="1396656"/>
            <a:ext cx="1028700" cy="1150938"/>
          </a:xfrm>
          <a:custGeom>
            <a:avLst/>
            <a:gdLst>
              <a:gd name="T0" fmla="*/ 88478526 w 1294"/>
              <a:gd name="T1" fmla="*/ 628542220 h 1451"/>
              <a:gd name="T2" fmla="*/ 46134885 w 1294"/>
              <a:gd name="T3" fmla="*/ 582612591 h 1451"/>
              <a:gd name="T4" fmla="*/ 75206393 w 1294"/>
              <a:gd name="T5" fmla="*/ 520324736 h 1451"/>
              <a:gd name="T6" fmla="*/ 51190935 w 1294"/>
              <a:gd name="T7" fmla="*/ 426578448 h 1451"/>
              <a:gd name="T8" fmla="*/ 44870872 w 1294"/>
              <a:gd name="T9" fmla="*/ 346044444 h 1451"/>
              <a:gd name="T10" fmla="*/ 42974853 w 1294"/>
              <a:gd name="T11" fmla="*/ 318360865 h 1451"/>
              <a:gd name="T12" fmla="*/ 42974853 w 1294"/>
              <a:gd name="T13" fmla="*/ 292565109 h 1451"/>
              <a:gd name="T14" fmla="*/ 23383445 w 1294"/>
              <a:gd name="T15" fmla="*/ 234681117 h 1451"/>
              <a:gd name="T16" fmla="*/ 12640130 w 1294"/>
              <a:gd name="T17" fmla="*/ 184347575 h 1451"/>
              <a:gd name="T18" fmla="*/ 4424046 w 1294"/>
              <a:gd name="T19" fmla="*/ 83050763 h 1451"/>
              <a:gd name="T20" fmla="*/ 199708485 w 1294"/>
              <a:gd name="T21" fmla="*/ 59771047 h 1451"/>
              <a:gd name="T22" fmla="*/ 251531464 w 1294"/>
              <a:gd name="T23" fmla="*/ 8179513 h 1451"/>
              <a:gd name="T24" fmla="*/ 311570475 w 1294"/>
              <a:gd name="T25" fmla="*/ 101925822 h 1451"/>
              <a:gd name="T26" fmla="*/ 388672863 w 1294"/>
              <a:gd name="T27" fmla="*/ 124575760 h 1451"/>
              <a:gd name="T28" fmla="*/ 436071847 w 1294"/>
              <a:gd name="T29" fmla="*/ 106959514 h 1451"/>
              <a:gd name="T30" fmla="*/ 487262770 w 1294"/>
              <a:gd name="T31" fmla="*/ 133384280 h 1451"/>
              <a:gd name="T32" fmla="*/ 523286336 w 1294"/>
              <a:gd name="T33" fmla="*/ 146596663 h 1451"/>
              <a:gd name="T34" fmla="*/ 576373277 w 1294"/>
              <a:gd name="T35" fmla="*/ 165471722 h 1451"/>
              <a:gd name="T36" fmla="*/ 676227098 w 1294"/>
              <a:gd name="T37" fmla="*/ 151630329 h 1451"/>
              <a:gd name="T38" fmla="*/ 751433466 w 1294"/>
              <a:gd name="T39" fmla="*/ 166730536 h 1451"/>
              <a:gd name="T40" fmla="*/ 771025662 w 1294"/>
              <a:gd name="T41" fmla="*/ 209514371 h 1451"/>
              <a:gd name="T42" fmla="*/ 643995570 w 1294"/>
              <a:gd name="T43" fmla="*/ 302002639 h 1451"/>
              <a:gd name="T44" fmla="*/ 560573119 w 1294"/>
              <a:gd name="T45" fmla="*/ 390086250 h 1451"/>
              <a:gd name="T46" fmla="*/ 537189680 w 1294"/>
              <a:gd name="T47" fmla="*/ 404557446 h 1451"/>
              <a:gd name="T48" fmla="*/ 541613724 w 1294"/>
              <a:gd name="T49" fmla="*/ 483203627 h 1451"/>
              <a:gd name="T50" fmla="*/ 484734745 w 1294"/>
              <a:gd name="T51" fmla="*/ 553041982 h 1451"/>
              <a:gd name="T52" fmla="*/ 499270890 w 1294"/>
              <a:gd name="T53" fmla="*/ 619733700 h 1451"/>
              <a:gd name="T54" fmla="*/ 500534903 w 1294"/>
              <a:gd name="T55" fmla="*/ 646159260 h 1451"/>
              <a:gd name="T56" fmla="*/ 506222165 w 1294"/>
              <a:gd name="T57" fmla="*/ 709705135 h 1451"/>
              <a:gd name="T58" fmla="*/ 553621845 w 1294"/>
              <a:gd name="T59" fmla="*/ 734872674 h 1451"/>
              <a:gd name="T60" fmla="*/ 575741271 w 1294"/>
              <a:gd name="T61" fmla="*/ 751230901 h 1451"/>
              <a:gd name="T62" fmla="*/ 607340793 w 1294"/>
              <a:gd name="T63" fmla="*/ 785206166 h 1451"/>
              <a:gd name="T64" fmla="*/ 649051621 w 1294"/>
              <a:gd name="T65" fmla="*/ 810372912 h 1451"/>
              <a:gd name="T66" fmla="*/ 674331079 w 1294"/>
              <a:gd name="T67" fmla="*/ 834281837 h 1451"/>
              <a:gd name="T68" fmla="*/ 679387129 w 1294"/>
              <a:gd name="T69" fmla="*/ 854414916 h 1451"/>
              <a:gd name="T70" fmla="*/ 682547161 w 1294"/>
              <a:gd name="T71" fmla="*/ 889019192 h 1451"/>
              <a:gd name="T72" fmla="*/ 628828213 w 1294"/>
              <a:gd name="T73" fmla="*/ 892794839 h 1451"/>
              <a:gd name="T74" fmla="*/ 485366751 w 1294"/>
              <a:gd name="T75" fmla="*/ 900344545 h 1451"/>
              <a:gd name="T76" fmla="*/ 439863885 w 1294"/>
              <a:gd name="T77" fmla="*/ 902232369 h 1451"/>
              <a:gd name="T78" fmla="*/ 386144838 w 1294"/>
              <a:gd name="T79" fmla="*/ 904748409 h 1451"/>
              <a:gd name="T80" fmla="*/ 343801208 w 1294"/>
              <a:gd name="T81" fmla="*/ 906007222 h 1451"/>
              <a:gd name="T82" fmla="*/ 286922229 w 1294"/>
              <a:gd name="T83" fmla="*/ 908524055 h 1451"/>
              <a:gd name="T84" fmla="*/ 244579394 w 1294"/>
              <a:gd name="T85" fmla="*/ 909153065 h 1451"/>
              <a:gd name="T86" fmla="*/ 178220270 w 1294"/>
              <a:gd name="T87" fmla="*/ 911669898 h 1451"/>
              <a:gd name="T88" fmla="*/ 145989537 w 1294"/>
              <a:gd name="T89" fmla="*/ 912298908 h 1451"/>
              <a:gd name="T90" fmla="*/ 94798589 w 1294"/>
              <a:gd name="T91" fmla="*/ 912927918 h 1451"/>
              <a:gd name="T92" fmla="*/ 92902570 w 1294"/>
              <a:gd name="T93" fmla="*/ 834281837 h 1451"/>
              <a:gd name="T94" fmla="*/ 92270564 w 1294"/>
              <a:gd name="T95" fmla="*/ 737388714 h 14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94"/>
              <a:gd name="T145" fmla="*/ 0 h 1451"/>
              <a:gd name="T146" fmla="*/ 1294 w 1294"/>
              <a:gd name="T147" fmla="*/ 1451 h 14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94" h="1451">
                <a:moveTo>
                  <a:pt x="145" y="1127"/>
                </a:moveTo>
                <a:lnTo>
                  <a:pt x="144" y="1085"/>
                </a:lnTo>
                <a:lnTo>
                  <a:pt x="143" y="1013"/>
                </a:lnTo>
                <a:lnTo>
                  <a:pt x="140" y="999"/>
                </a:lnTo>
                <a:lnTo>
                  <a:pt x="134" y="989"/>
                </a:lnTo>
                <a:lnTo>
                  <a:pt x="113" y="979"/>
                </a:lnTo>
                <a:lnTo>
                  <a:pt x="75" y="935"/>
                </a:lnTo>
                <a:lnTo>
                  <a:pt x="73" y="926"/>
                </a:lnTo>
                <a:lnTo>
                  <a:pt x="107" y="895"/>
                </a:lnTo>
                <a:lnTo>
                  <a:pt x="121" y="849"/>
                </a:lnTo>
                <a:lnTo>
                  <a:pt x="119" y="832"/>
                </a:lnTo>
                <a:lnTo>
                  <a:pt x="119" y="827"/>
                </a:lnTo>
                <a:lnTo>
                  <a:pt x="109" y="747"/>
                </a:lnTo>
                <a:lnTo>
                  <a:pt x="89" y="710"/>
                </a:lnTo>
                <a:lnTo>
                  <a:pt x="83" y="679"/>
                </a:lnTo>
                <a:lnTo>
                  <a:pt x="81" y="678"/>
                </a:lnTo>
                <a:lnTo>
                  <a:pt x="79" y="678"/>
                </a:lnTo>
                <a:lnTo>
                  <a:pt x="81" y="618"/>
                </a:lnTo>
                <a:lnTo>
                  <a:pt x="73" y="588"/>
                </a:lnTo>
                <a:lnTo>
                  <a:pt x="71" y="550"/>
                </a:lnTo>
                <a:lnTo>
                  <a:pt x="71" y="542"/>
                </a:lnTo>
                <a:lnTo>
                  <a:pt x="71" y="541"/>
                </a:lnTo>
                <a:lnTo>
                  <a:pt x="71" y="529"/>
                </a:lnTo>
                <a:lnTo>
                  <a:pt x="68" y="506"/>
                </a:lnTo>
                <a:lnTo>
                  <a:pt x="71" y="505"/>
                </a:lnTo>
                <a:lnTo>
                  <a:pt x="67" y="498"/>
                </a:lnTo>
                <a:lnTo>
                  <a:pt x="68" y="495"/>
                </a:lnTo>
                <a:lnTo>
                  <a:pt x="68" y="465"/>
                </a:lnTo>
                <a:lnTo>
                  <a:pt x="67" y="464"/>
                </a:lnTo>
                <a:lnTo>
                  <a:pt x="63" y="435"/>
                </a:lnTo>
                <a:lnTo>
                  <a:pt x="61" y="422"/>
                </a:lnTo>
                <a:lnTo>
                  <a:pt x="37" y="373"/>
                </a:lnTo>
                <a:lnTo>
                  <a:pt x="20" y="303"/>
                </a:lnTo>
                <a:lnTo>
                  <a:pt x="16" y="301"/>
                </a:lnTo>
                <a:lnTo>
                  <a:pt x="17" y="296"/>
                </a:lnTo>
                <a:lnTo>
                  <a:pt x="20" y="293"/>
                </a:lnTo>
                <a:lnTo>
                  <a:pt x="18" y="240"/>
                </a:lnTo>
                <a:lnTo>
                  <a:pt x="13" y="211"/>
                </a:lnTo>
                <a:lnTo>
                  <a:pt x="12" y="210"/>
                </a:lnTo>
                <a:lnTo>
                  <a:pt x="7" y="132"/>
                </a:lnTo>
                <a:lnTo>
                  <a:pt x="10" y="130"/>
                </a:lnTo>
                <a:lnTo>
                  <a:pt x="0" y="100"/>
                </a:lnTo>
                <a:lnTo>
                  <a:pt x="137" y="97"/>
                </a:lnTo>
                <a:lnTo>
                  <a:pt x="316" y="95"/>
                </a:lnTo>
                <a:lnTo>
                  <a:pt x="344" y="94"/>
                </a:lnTo>
                <a:lnTo>
                  <a:pt x="342" y="0"/>
                </a:lnTo>
                <a:lnTo>
                  <a:pt x="374" y="2"/>
                </a:lnTo>
                <a:lnTo>
                  <a:pt x="398" y="13"/>
                </a:lnTo>
                <a:lnTo>
                  <a:pt x="422" y="143"/>
                </a:lnTo>
                <a:lnTo>
                  <a:pt x="441" y="160"/>
                </a:lnTo>
                <a:lnTo>
                  <a:pt x="467" y="162"/>
                </a:lnTo>
                <a:lnTo>
                  <a:pt x="493" y="162"/>
                </a:lnTo>
                <a:lnTo>
                  <a:pt x="497" y="172"/>
                </a:lnTo>
                <a:lnTo>
                  <a:pt x="564" y="175"/>
                </a:lnTo>
                <a:lnTo>
                  <a:pt x="574" y="203"/>
                </a:lnTo>
                <a:lnTo>
                  <a:pt x="615" y="198"/>
                </a:lnTo>
                <a:lnTo>
                  <a:pt x="630" y="188"/>
                </a:lnTo>
                <a:lnTo>
                  <a:pt x="628" y="184"/>
                </a:lnTo>
                <a:lnTo>
                  <a:pt x="671" y="168"/>
                </a:lnTo>
                <a:lnTo>
                  <a:pt x="690" y="170"/>
                </a:lnTo>
                <a:lnTo>
                  <a:pt x="713" y="169"/>
                </a:lnTo>
                <a:lnTo>
                  <a:pt x="751" y="190"/>
                </a:lnTo>
                <a:lnTo>
                  <a:pt x="767" y="187"/>
                </a:lnTo>
                <a:lnTo>
                  <a:pt x="771" y="212"/>
                </a:lnTo>
                <a:lnTo>
                  <a:pt x="791" y="211"/>
                </a:lnTo>
                <a:lnTo>
                  <a:pt x="815" y="263"/>
                </a:lnTo>
                <a:lnTo>
                  <a:pt x="832" y="256"/>
                </a:lnTo>
                <a:lnTo>
                  <a:pt x="828" y="233"/>
                </a:lnTo>
                <a:lnTo>
                  <a:pt x="863" y="227"/>
                </a:lnTo>
                <a:lnTo>
                  <a:pt x="876" y="235"/>
                </a:lnTo>
                <a:lnTo>
                  <a:pt x="881" y="253"/>
                </a:lnTo>
                <a:lnTo>
                  <a:pt x="912" y="263"/>
                </a:lnTo>
                <a:lnTo>
                  <a:pt x="964" y="293"/>
                </a:lnTo>
                <a:lnTo>
                  <a:pt x="1001" y="287"/>
                </a:lnTo>
                <a:lnTo>
                  <a:pt x="1040" y="258"/>
                </a:lnTo>
                <a:lnTo>
                  <a:pt x="1070" y="241"/>
                </a:lnTo>
                <a:lnTo>
                  <a:pt x="1089" y="277"/>
                </a:lnTo>
                <a:lnTo>
                  <a:pt x="1109" y="271"/>
                </a:lnTo>
                <a:lnTo>
                  <a:pt x="1157" y="272"/>
                </a:lnTo>
                <a:lnTo>
                  <a:pt x="1189" y="265"/>
                </a:lnTo>
                <a:lnTo>
                  <a:pt x="1238" y="293"/>
                </a:lnTo>
                <a:lnTo>
                  <a:pt x="1257" y="282"/>
                </a:lnTo>
                <a:lnTo>
                  <a:pt x="1294" y="282"/>
                </a:lnTo>
                <a:lnTo>
                  <a:pt x="1220" y="333"/>
                </a:lnTo>
                <a:lnTo>
                  <a:pt x="1137" y="367"/>
                </a:lnTo>
                <a:lnTo>
                  <a:pt x="1097" y="393"/>
                </a:lnTo>
                <a:lnTo>
                  <a:pt x="1053" y="434"/>
                </a:lnTo>
                <a:lnTo>
                  <a:pt x="1019" y="480"/>
                </a:lnTo>
                <a:lnTo>
                  <a:pt x="998" y="504"/>
                </a:lnTo>
                <a:lnTo>
                  <a:pt x="931" y="571"/>
                </a:lnTo>
                <a:lnTo>
                  <a:pt x="898" y="597"/>
                </a:lnTo>
                <a:lnTo>
                  <a:pt x="887" y="620"/>
                </a:lnTo>
                <a:lnTo>
                  <a:pt x="899" y="630"/>
                </a:lnTo>
                <a:lnTo>
                  <a:pt x="883" y="620"/>
                </a:lnTo>
                <a:lnTo>
                  <a:pt x="858" y="645"/>
                </a:lnTo>
                <a:lnTo>
                  <a:pt x="850" y="643"/>
                </a:lnTo>
                <a:lnTo>
                  <a:pt x="851" y="654"/>
                </a:lnTo>
                <a:lnTo>
                  <a:pt x="852" y="684"/>
                </a:lnTo>
                <a:lnTo>
                  <a:pt x="853" y="704"/>
                </a:lnTo>
                <a:lnTo>
                  <a:pt x="857" y="768"/>
                </a:lnTo>
                <a:lnTo>
                  <a:pt x="858" y="788"/>
                </a:lnTo>
                <a:lnTo>
                  <a:pt x="783" y="850"/>
                </a:lnTo>
                <a:lnTo>
                  <a:pt x="768" y="878"/>
                </a:lnTo>
                <a:lnTo>
                  <a:pt x="767" y="879"/>
                </a:lnTo>
                <a:lnTo>
                  <a:pt x="761" y="899"/>
                </a:lnTo>
                <a:lnTo>
                  <a:pt x="786" y="921"/>
                </a:lnTo>
                <a:lnTo>
                  <a:pt x="795" y="934"/>
                </a:lnTo>
                <a:lnTo>
                  <a:pt x="790" y="985"/>
                </a:lnTo>
                <a:lnTo>
                  <a:pt x="789" y="995"/>
                </a:lnTo>
                <a:lnTo>
                  <a:pt x="790" y="1004"/>
                </a:lnTo>
                <a:lnTo>
                  <a:pt x="789" y="1006"/>
                </a:lnTo>
                <a:lnTo>
                  <a:pt x="792" y="1027"/>
                </a:lnTo>
                <a:lnTo>
                  <a:pt x="790" y="1058"/>
                </a:lnTo>
                <a:lnTo>
                  <a:pt x="791" y="1091"/>
                </a:lnTo>
                <a:lnTo>
                  <a:pt x="787" y="1121"/>
                </a:lnTo>
                <a:lnTo>
                  <a:pt x="801" y="1128"/>
                </a:lnTo>
                <a:lnTo>
                  <a:pt x="807" y="1133"/>
                </a:lnTo>
                <a:lnTo>
                  <a:pt x="843" y="1162"/>
                </a:lnTo>
                <a:lnTo>
                  <a:pt x="875" y="1167"/>
                </a:lnTo>
                <a:lnTo>
                  <a:pt x="876" y="1168"/>
                </a:lnTo>
                <a:lnTo>
                  <a:pt x="878" y="1176"/>
                </a:lnTo>
                <a:lnTo>
                  <a:pt x="889" y="1187"/>
                </a:lnTo>
                <a:lnTo>
                  <a:pt x="894" y="1191"/>
                </a:lnTo>
                <a:lnTo>
                  <a:pt x="911" y="1194"/>
                </a:lnTo>
                <a:lnTo>
                  <a:pt x="918" y="1198"/>
                </a:lnTo>
                <a:lnTo>
                  <a:pt x="934" y="1205"/>
                </a:lnTo>
                <a:lnTo>
                  <a:pt x="955" y="1234"/>
                </a:lnTo>
                <a:lnTo>
                  <a:pt x="961" y="1248"/>
                </a:lnTo>
                <a:lnTo>
                  <a:pt x="988" y="1264"/>
                </a:lnTo>
                <a:lnTo>
                  <a:pt x="1004" y="1280"/>
                </a:lnTo>
                <a:lnTo>
                  <a:pt x="1017" y="1287"/>
                </a:lnTo>
                <a:lnTo>
                  <a:pt x="1027" y="1288"/>
                </a:lnTo>
                <a:lnTo>
                  <a:pt x="1039" y="1292"/>
                </a:lnTo>
                <a:lnTo>
                  <a:pt x="1041" y="1295"/>
                </a:lnTo>
                <a:lnTo>
                  <a:pt x="1051" y="1305"/>
                </a:lnTo>
                <a:lnTo>
                  <a:pt x="1067" y="1326"/>
                </a:lnTo>
                <a:lnTo>
                  <a:pt x="1069" y="1328"/>
                </a:lnTo>
                <a:lnTo>
                  <a:pt x="1076" y="1343"/>
                </a:lnTo>
                <a:lnTo>
                  <a:pt x="1076" y="1348"/>
                </a:lnTo>
                <a:lnTo>
                  <a:pt x="1075" y="1358"/>
                </a:lnTo>
                <a:lnTo>
                  <a:pt x="1075" y="1385"/>
                </a:lnTo>
                <a:lnTo>
                  <a:pt x="1082" y="1392"/>
                </a:lnTo>
                <a:lnTo>
                  <a:pt x="1086" y="1413"/>
                </a:lnTo>
                <a:lnTo>
                  <a:pt x="1080" y="1413"/>
                </a:lnTo>
                <a:lnTo>
                  <a:pt x="1068" y="1414"/>
                </a:lnTo>
                <a:lnTo>
                  <a:pt x="1016" y="1417"/>
                </a:lnTo>
                <a:lnTo>
                  <a:pt x="1014" y="1417"/>
                </a:lnTo>
                <a:lnTo>
                  <a:pt x="995" y="1419"/>
                </a:lnTo>
                <a:lnTo>
                  <a:pt x="932" y="1422"/>
                </a:lnTo>
                <a:lnTo>
                  <a:pt x="866" y="1426"/>
                </a:lnTo>
                <a:lnTo>
                  <a:pt x="847" y="1427"/>
                </a:lnTo>
                <a:lnTo>
                  <a:pt x="768" y="1431"/>
                </a:lnTo>
                <a:lnTo>
                  <a:pt x="763" y="1432"/>
                </a:lnTo>
                <a:lnTo>
                  <a:pt x="759" y="1432"/>
                </a:lnTo>
                <a:lnTo>
                  <a:pt x="701" y="1434"/>
                </a:lnTo>
                <a:lnTo>
                  <a:pt x="696" y="1434"/>
                </a:lnTo>
                <a:lnTo>
                  <a:pt x="678" y="1435"/>
                </a:lnTo>
                <a:lnTo>
                  <a:pt x="652" y="1437"/>
                </a:lnTo>
                <a:lnTo>
                  <a:pt x="615" y="1438"/>
                </a:lnTo>
                <a:lnTo>
                  <a:pt x="611" y="1438"/>
                </a:lnTo>
                <a:lnTo>
                  <a:pt x="594" y="1439"/>
                </a:lnTo>
                <a:lnTo>
                  <a:pt x="593" y="1439"/>
                </a:lnTo>
                <a:lnTo>
                  <a:pt x="588" y="1439"/>
                </a:lnTo>
                <a:lnTo>
                  <a:pt x="544" y="1440"/>
                </a:lnTo>
                <a:lnTo>
                  <a:pt x="521" y="1441"/>
                </a:lnTo>
                <a:lnTo>
                  <a:pt x="509" y="1441"/>
                </a:lnTo>
                <a:lnTo>
                  <a:pt x="472" y="1443"/>
                </a:lnTo>
                <a:lnTo>
                  <a:pt x="454" y="1444"/>
                </a:lnTo>
                <a:lnTo>
                  <a:pt x="436" y="1444"/>
                </a:lnTo>
                <a:lnTo>
                  <a:pt x="433" y="1444"/>
                </a:lnTo>
                <a:lnTo>
                  <a:pt x="425" y="1445"/>
                </a:lnTo>
                <a:lnTo>
                  <a:pt x="387" y="1445"/>
                </a:lnTo>
                <a:lnTo>
                  <a:pt x="365" y="1446"/>
                </a:lnTo>
                <a:lnTo>
                  <a:pt x="340" y="1447"/>
                </a:lnTo>
                <a:lnTo>
                  <a:pt x="328" y="1447"/>
                </a:lnTo>
                <a:lnTo>
                  <a:pt x="282" y="1449"/>
                </a:lnTo>
                <a:lnTo>
                  <a:pt x="276" y="1449"/>
                </a:lnTo>
                <a:lnTo>
                  <a:pt x="255" y="1449"/>
                </a:lnTo>
                <a:lnTo>
                  <a:pt x="243" y="1450"/>
                </a:lnTo>
                <a:lnTo>
                  <a:pt x="231" y="1450"/>
                </a:lnTo>
                <a:lnTo>
                  <a:pt x="222" y="1450"/>
                </a:lnTo>
                <a:lnTo>
                  <a:pt x="186" y="1450"/>
                </a:lnTo>
                <a:lnTo>
                  <a:pt x="164" y="1451"/>
                </a:lnTo>
                <a:lnTo>
                  <a:pt x="150" y="1451"/>
                </a:lnTo>
                <a:lnTo>
                  <a:pt x="150" y="1420"/>
                </a:lnTo>
                <a:lnTo>
                  <a:pt x="149" y="1389"/>
                </a:lnTo>
                <a:lnTo>
                  <a:pt x="149" y="1365"/>
                </a:lnTo>
                <a:lnTo>
                  <a:pt x="147" y="1326"/>
                </a:lnTo>
                <a:lnTo>
                  <a:pt x="147" y="1296"/>
                </a:lnTo>
                <a:lnTo>
                  <a:pt x="147" y="1278"/>
                </a:lnTo>
                <a:lnTo>
                  <a:pt x="146" y="1192"/>
                </a:lnTo>
                <a:lnTo>
                  <a:pt x="146" y="1172"/>
                </a:lnTo>
                <a:lnTo>
                  <a:pt x="146" y="1170"/>
                </a:lnTo>
                <a:lnTo>
                  <a:pt x="145" y="1127"/>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3094" name="Freeform 22"/>
          <p:cNvSpPr>
            <a:spLocks/>
          </p:cNvSpPr>
          <p:nvPr/>
        </p:nvSpPr>
        <p:spPr bwMode="auto">
          <a:xfrm>
            <a:off x="4595813" y="3092106"/>
            <a:ext cx="1047750" cy="901700"/>
          </a:xfrm>
          <a:custGeom>
            <a:avLst/>
            <a:gdLst>
              <a:gd name="T0" fmla="*/ 234730170 w 1319"/>
              <a:gd name="T1" fmla="*/ 17641092 h 1136"/>
              <a:gd name="T2" fmla="*/ 280793024 w 1319"/>
              <a:gd name="T3" fmla="*/ 15120937 h 1136"/>
              <a:gd name="T4" fmla="*/ 359035851 w 1319"/>
              <a:gd name="T5" fmla="*/ 10080624 h 1136"/>
              <a:gd name="T6" fmla="*/ 415194118 w 1319"/>
              <a:gd name="T7" fmla="*/ 5040312 h 1136"/>
              <a:gd name="T8" fmla="*/ 473876933 w 1319"/>
              <a:gd name="T9" fmla="*/ 0 h 1136"/>
              <a:gd name="T10" fmla="*/ 512368029 w 1319"/>
              <a:gd name="T11" fmla="*/ 34021710 h 1136"/>
              <a:gd name="T12" fmla="*/ 504164761 w 1319"/>
              <a:gd name="T13" fmla="*/ 56073676 h 1136"/>
              <a:gd name="T14" fmla="*/ 514891684 w 1319"/>
              <a:gd name="T15" fmla="*/ 114037269 h 1136"/>
              <a:gd name="T16" fmla="*/ 533190365 w 1319"/>
              <a:gd name="T17" fmla="*/ 143018657 h 1136"/>
              <a:gd name="T18" fmla="*/ 558430089 w 1319"/>
              <a:gd name="T19" fmla="*/ 163810135 h 1136"/>
              <a:gd name="T20" fmla="*/ 607648107 w 1319"/>
              <a:gd name="T21" fmla="*/ 209803215 h 1136"/>
              <a:gd name="T22" fmla="*/ 632887831 w 1319"/>
              <a:gd name="T23" fmla="*/ 263355917 h 1136"/>
              <a:gd name="T24" fmla="*/ 667592253 w 1319"/>
              <a:gd name="T25" fmla="*/ 253905534 h 1136"/>
              <a:gd name="T26" fmla="*/ 679581400 w 1319"/>
              <a:gd name="T27" fmla="*/ 276586930 h 1136"/>
              <a:gd name="T28" fmla="*/ 671378132 w 1319"/>
              <a:gd name="T29" fmla="*/ 315019495 h 1136"/>
              <a:gd name="T30" fmla="*/ 661282719 w 1319"/>
              <a:gd name="T31" fmla="*/ 360382288 h 1136"/>
              <a:gd name="T32" fmla="*/ 682736564 w 1319"/>
              <a:gd name="T33" fmla="*/ 384323365 h 1136"/>
              <a:gd name="T34" fmla="*/ 735108952 w 1319"/>
              <a:gd name="T35" fmla="*/ 413935784 h 1136"/>
              <a:gd name="T36" fmla="*/ 772337823 w 1319"/>
              <a:gd name="T37" fmla="*/ 459928119 h 1136"/>
              <a:gd name="T38" fmla="*/ 779278072 w 1319"/>
              <a:gd name="T39" fmla="*/ 509071542 h 1136"/>
              <a:gd name="T40" fmla="*/ 812090349 w 1319"/>
              <a:gd name="T41" fmla="*/ 546243632 h 1136"/>
              <a:gd name="T42" fmla="*/ 832281970 w 1319"/>
              <a:gd name="T43" fmla="*/ 553173861 h 1136"/>
              <a:gd name="T44" fmla="*/ 824078702 w 1319"/>
              <a:gd name="T45" fmla="*/ 585306434 h 1136"/>
              <a:gd name="T46" fmla="*/ 803887081 w 1319"/>
              <a:gd name="T47" fmla="*/ 607987831 h 1136"/>
              <a:gd name="T48" fmla="*/ 784957685 w 1319"/>
              <a:gd name="T49" fmla="*/ 627518835 h 1136"/>
              <a:gd name="T50" fmla="*/ 778016642 w 1319"/>
              <a:gd name="T51" fmla="*/ 678552176 h 1136"/>
              <a:gd name="T52" fmla="*/ 745204365 w 1319"/>
              <a:gd name="T53" fmla="*/ 710053718 h 1136"/>
              <a:gd name="T54" fmla="*/ 687153159 w 1319"/>
              <a:gd name="T55" fmla="*/ 715724266 h 1136"/>
              <a:gd name="T56" fmla="*/ 709237719 w 1319"/>
              <a:gd name="T57" fmla="*/ 634449063 h 1136"/>
              <a:gd name="T58" fmla="*/ 640459589 w 1319"/>
              <a:gd name="T59" fmla="*/ 638859136 h 1136"/>
              <a:gd name="T60" fmla="*/ 588717917 w 1319"/>
              <a:gd name="T61" fmla="*/ 642639766 h 1136"/>
              <a:gd name="T62" fmla="*/ 548965391 w 1319"/>
              <a:gd name="T63" fmla="*/ 645790158 h 1136"/>
              <a:gd name="T64" fmla="*/ 480817977 w 1319"/>
              <a:gd name="T65" fmla="*/ 649569994 h 1136"/>
              <a:gd name="T66" fmla="*/ 415825627 w 1319"/>
              <a:gd name="T67" fmla="*/ 653350624 h 1136"/>
              <a:gd name="T68" fmla="*/ 351464092 w 1319"/>
              <a:gd name="T69" fmla="*/ 656501016 h 1136"/>
              <a:gd name="T70" fmla="*/ 302246074 w 1319"/>
              <a:gd name="T71" fmla="*/ 659021171 h 1136"/>
              <a:gd name="T72" fmla="*/ 241671213 w 1319"/>
              <a:gd name="T73" fmla="*/ 661541327 h 1136"/>
              <a:gd name="T74" fmla="*/ 157118008 w 1319"/>
              <a:gd name="T75" fmla="*/ 664690925 h 1136"/>
              <a:gd name="T76" fmla="*/ 155225068 w 1319"/>
              <a:gd name="T77" fmla="*/ 626888598 h 1136"/>
              <a:gd name="T78" fmla="*/ 153962844 w 1319"/>
              <a:gd name="T79" fmla="*/ 580895568 h 1136"/>
              <a:gd name="T80" fmla="*/ 152700619 w 1319"/>
              <a:gd name="T81" fmla="*/ 527972309 h 1136"/>
              <a:gd name="T82" fmla="*/ 150176964 w 1319"/>
              <a:gd name="T83" fmla="*/ 461818831 h 1136"/>
              <a:gd name="T84" fmla="*/ 148284025 w 1319"/>
              <a:gd name="T85" fmla="*/ 388103995 h 1136"/>
              <a:gd name="T86" fmla="*/ 145759576 w 1319"/>
              <a:gd name="T87" fmla="*/ 311238865 h 1136"/>
              <a:gd name="T88" fmla="*/ 145128861 w 1319"/>
              <a:gd name="T89" fmla="*/ 262726474 h 1136"/>
              <a:gd name="T90" fmla="*/ 141973697 w 1319"/>
              <a:gd name="T91" fmla="*/ 245714831 h 1136"/>
              <a:gd name="T92" fmla="*/ 99697491 w 1319"/>
              <a:gd name="T93" fmla="*/ 205392299 h 1136"/>
              <a:gd name="T94" fmla="*/ 88339059 w 1319"/>
              <a:gd name="T95" fmla="*/ 173260519 h 1136"/>
              <a:gd name="T96" fmla="*/ 94017878 w 1319"/>
              <a:gd name="T97" fmla="*/ 129787644 h 1136"/>
              <a:gd name="T98" fmla="*/ 32811495 w 1319"/>
              <a:gd name="T99" fmla="*/ 76234917 h 1136"/>
              <a:gd name="T100" fmla="*/ 7571761 w 1319"/>
              <a:gd name="T101" fmla="*/ 33392267 h 1136"/>
              <a:gd name="T102" fmla="*/ 31550065 w 1319"/>
              <a:gd name="T103" fmla="*/ 23311640 h 1136"/>
              <a:gd name="T104" fmla="*/ 100328206 w 1319"/>
              <a:gd name="T105" fmla="*/ 23311640 h 1136"/>
              <a:gd name="T106" fmla="*/ 177940343 w 1319"/>
              <a:gd name="T107" fmla="*/ 21421722 h 11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19"/>
              <a:gd name="T163" fmla="*/ 0 h 1136"/>
              <a:gd name="T164" fmla="*/ 1319 w 1319"/>
              <a:gd name="T165" fmla="*/ 1136 h 11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19" h="1136">
                <a:moveTo>
                  <a:pt x="286" y="34"/>
                </a:moveTo>
                <a:lnTo>
                  <a:pt x="327" y="31"/>
                </a:lnTo>
                <a:lnTo>
                  <a:pt x="329" y="31"/>
                </a:lnTo>
                <a:lnTo>
                  <a:pt x="371" y="29"/>
                </a:lnTo>
                <a:lnTo>
                  <a:pt x="372" y="28"/>
                </a:lnTo>
                <a:lnTo>
                  <a:pt x="376" y="28"/>
                </a:lnTo>
                <a:lnTo>
                  <a:pt x="412" y="25"/>
                </a:lnTo>
                <a:lnTo>
                  <a:pt x="423" y="25"/>
                </a:lnTo>
                <a:lnTo>
                  <a:pt x="433" y="25"/>
                </a:lnTo>
                <a:lnTo>
                  <a:pt x="445" y="24"/>
                </a:lnTo>
                <a:lnTo>
                  <a:pt x="469" y="23"/>
                </a:lnTo>
                <a:lnTo>
                  <a:pt x="497" y="20"/>
                </a:lnTo>
                <a:lnTo>
                  <a:pt x="515" y="19"/>
                </a:lnTo>
                <a:lnTo>
                  <a:pt x="562" y="16"/>
                </a:lnTo>
                <a:lnTo>
                  <a:pt x="569" y="16"/>
                </a:lnTo>
                <a:lnTo>
                  <a:pt x="583" y="14"/>
                </a:lnTo>
                <a:lnTo>
                  <a:pt x="608" y="13"/>
                </a:lnTo>
                <a:lnTo>
                  <a:pt x="636" y="11"/>
                </a:lnTo>
                <a:lnTo>
                  <a:pt x="655" y="8"/>
                </a:lnTo>
                <a:lnTo>
                  <a:pt x="658" y="8"/>
                </a:lnTo>
                <a:lnTo>
                  <a:pt x="667" y="7"/>
                </a:lnTo>
                <a:lnTo>
                  <a:pt x="690" y="6"/>
                </a:lnTo>
                <a:lnTo>
                  <a:pt x="697" y="5"/>
                </a:lnTo>
                <a:lnTo>
                  <a:pt x="712" y="4"/>
                </a:lnTo>
                <a:lnTo>
                  <a:pt x="751" y="0"/>
                </a:lnTo>
                <a:lnTo>
                  <a:pt x="753" y="2"/>
                </a:lnTo>
                <a:lnTo>
                  <a:pt x="753" y="4"/>
                </a:lnTo>
                <a:lnTo>
                  <a:pt x="771" y="16"/>
                </a:lnTo>
                <a:lnTo>
                  <a:pt x="797" y="49"/>
                </a:lnTo>
                <a:lnTo>
                  <a:pt x="812" y="54"/>
                </a:lnTo>
                <a:lnTo>
                  <a:pt x="811" y="56"/>
                </a:lnTo>
                <a:lnTo>
                  <a:pt x="809" y="59"/>
                </a:lnTo>
                <a:lnTo>
                  <a:pt x="800" y="88"/>
                </a:lnTo>
                <a:lnTo>
                  <a:pt x="800" y="89"/>
                </a:lnTo>
                <a:lnTo>
                  <a:pt x="799" y="89"/>
                </a:lnTo>
                <a:lnTo>
                  <a:pt x="799" y="99"/>
                </a:lnTo>
                <a:lnTo>
                  <a:pt x="800" y="119"/>
                </a:lnTo>
                <a:lnTo>
                  <a:pt x="809" y="150"/>
                </a:lnTo>
                <a:lnTo>
                  <a:pt x="817" y="163"/>
                </a:lnTo>
                <a:lnTo>
                  <a:pt x="816" y="181"/>
                </a:lnTo>
                <a:lnTo>
                  <a:pt x="830" y="195"/>
                </a:lnTo>
                <a:lnTo>
                  <a:pt x="833" y="209"/>
                </a:lnTo>
                <a:lnTo>
                  <a:pt x="833" y="211"/>
                </a:lnTo>
                <a:lnTo>
                  <a:pt x="845" y="225"/>
                </a:lnTo>
                <a:lnTo>
                  <a:pt x="845" y="227"/>
                </a:lnTo>
                <a:lnTo>
                  <a:pt x="852" y="230"/>
                </a:lnTo>
                <a:lnTo>
                  <a:pt x="854" y="235"/>
                </a:lnTo>
                <a:lnTo>
                  <a:pt x="871" y="246"/>
                </a:lnTo>
                <a:lnTo>
                  <a:pt x="876" y="258"/>
                </a:lnTo>
                <a:lnTo>
                  <a:pt x="885" y="260"/>
                </a:lnTo>
                <a:lnTo>
                  <a:pt x="907" y="287"/>
                </a:lnTo>
                <a:lnTo>
                  <a:pt x="920" y="293"/>
                </a:lnTo>
                <a:lnTo>
                  <a:pt x="938" y="306"/>
                </a:lnTo>
                <a:lnTo>
                  <a:pt x="957" y="324"/>
                </a:lnTo>
                <a:lnTo>
                  <a:pt x="963" y="333"/>
                </a:lnTo>
                <a:lnTo>
                  <a:pt x="970" y="359"/>
                </a:lnTo>
                <a:lnTo>
                  <a:pt x="974" y="388"/>
                </a:lnTo>
                <a:lnTo>
                  <a:pt x="980" y="405"/>
                </a:lnTo>
                <a:lnTo>
                  <a:pt x="997" y="421"/>
                </a:lnTo>
                <a:lnTo>
                  <a:pt x="1003" y="418"/>
                </a:lnTo>
                <a:lnTo>
                  <a:pt x="1020" y="393"/>
                </a:lnTo>
                <a:lnTo>
                  <a:pt x="1034" y="397"/>
                </a:lnTo>
                <a:lnTo>
                  <a:pt x="1042" y="400"/>
                </a:lnTo>
                <a:lnTo>
                  <a:pt x="1053" y="403"/>
                </a:lnTo>
                <a:lnTo>
                  <a:pt x="1058" y="403"/>
                </a:lnTo>
                <a:lnTo>
                  <a:pt x="1083" y="417"/>
                </a:lnTo>
                <a:lnTo>
                  <a:pt x="1085" y="429"/>
                </a:lnTo>
                <a:lnTo>
                  <a:pt x="1085" y="430"/>
                </a:lnTo>
                <a:lnTo>
                  <a:pt x="1084" y="432"/>
                </a:lnTo>
                <a:lnTo>
                  <a:pt x="1077" y="439"/>
                </a:lnTo>
                <a:lnTo>
                  <a:pt x="1075" y="445"/>
                </a:lnTo>
                <a:lnTo>
                  <a:pt x="1076" y="466"/>
                </a:lnTo>
                <a:lnTo>
                  <a:pt x="1077" y="476"/>
                </a:lnTo>
                <a:lnTo>
                  <a:pt x="1065" y="496"/>
                </a:lnTo>
                <a:lnTo>
                  <a:pt x="1064" y="500"/>
                </a:lnTo>
                <a:lnTo>
                  <a:pt x="1063" y="502"/>
                </a:lnTo>
                <a:lnTo>
                  <a:pt x="1063" y="504"/>
                </a:lnTo>
                <a:lnTo>
                  <a:pt x="1063" y="508"/>
                </a:lnTo>
                <a:lnTo>
                  <a:pt x="1051" y="537"/>
                </a:lnTo>
                <a:lnTo>
                  <a:pt x="1048" y="572"/>
                </a:lnTo>
                <a:lnTo>
                  <a:pt x="1051" y="579"/>
                </a:lnTo>
                <a:lnTo>
                  <a:pt x="1073" y="601"/>
                </a:lnTo>
                <a:lnTo>
                  <a:pt x="1073" y="602"/>
                </a:lnTo>
                <a:lnTo>
                  <a:pt x="1075" y="603"/>
                </a:lnTo>
                <a:lnTo>
                  <a:pt x="1082" y="610"/>
                </a:lnTo>
                <a:lnTo>
                  <a:pt x="1099" y="616"/>
                </a:lnTo>
                <a:lnTo>
                  <a:pt x="1125" y="638"/>
                </a:lnTo>
                <a:lnTo>
                  <a:pt x="1138" y="659"/>
                </a:lnTo>
                <a:lnTo>
                  <a:pt x="1150" y="656"/>
                </a:lnTo>
                <a:lnTo>
                  <a:pt x="1165" y="657"/>
                </a:lnTo>
                <a:lnTo>
                  <a:pt x="1191" y="673"/>
                </a:lnTo>
                <a:lnTo>
                  <a:pt x="1193" y="686"/>
                </a:lnTo>
                <a:lnTo>
                  <a:pt x="1228" y="716"/>
                </a:lnTo>
                <a:lnTo>
                  <a:pt x="1224" y="728"/>
                </a:lnTo>
                <a:lnTo>
                  <a:pt x="1224" y="730"/>
                </a:lnTo>
                <a:lnTo>
                  <a:pt x="1247" y="776"/>
                </a:lnTo>
                <a:lnTo>
                  <a:pt x="1242" y="785"/>
                </a:lnTo>
                <a:lnTo>
                  <a:pt x="1236" y="787"/>
                </a:lnTo>
                <a:lnTo>
                  <a:pt x="1233" y="793"/>
                </a:lnTo>
                <a:lnTo>
                  <a:pt x="1235" y="808"/>
                </a:lnTo>
                <a:lnTo>
                  <a:pt x="1238" y="808"/>
                </a:lnTo>
                <a:lnTo>
                  <a:pt x="1244" y="808"/>
                </a:lnTo>
                <a:lnTo>
                  <a:pt x="1264" y="860"/>
                </a:lnTo>
                <a:lnTo>
                  <a:pt x="1277" y="866"/>
                </a:lnTo>
                <a:lnTo>
                  <a:pt x="1287" y="867"/>
                </a:lnTo>
                <a:lnTo>
                  <a:pt x="1287" y="849"/>
                </a:lnTo>
                <a:lnTo>
                  <a:pt x="1306" y="866"/>
                </a:lnTo>
                <a:lnTo>
                  <a:pt x="1314" y="868"/>
                </a:lnTo>
                <a:lnTo>
                  <a:pt x="1319" y="877"/>
                </a:lnTo>
                <a:lnTo>
                  <a:pt x="1319" y="878"/>
                </a:lnTo>
                <a:lnTo>
                  <a:pt x="1318" y="892"/>
                </a:lnTo>
                <a:lnTo>
                  <a:pt x="1317" y="896"/>
                </a:lnTo>
                <a:lnTo>
                  <a:pt x="1319" y="919"/>
                </a:lnTo>
                <a:lnTo>
                  <a:pt x="1319" y="926"/>
                </a:lnTo>
                <a:lnTo>
                  <a:pt x="1306" y="929"/>
                </a:lnTo>
                <a:lnTo>
                  <a:pt x="1312" y="953"/>
                </a:lnTo>
                <a:lnTo>
                  <a:pt x="1299" y="975"/>
                </a:lnTo>
                <a:lnTo>
                  <a:pt x="1282" y="960"/>
                </a:lnTo>
                <a:lnTo>
                  <a:pt x="1275" y="963"/>
                </a:lnTo>
                <a:lnTo>
                  <a:pt x="1274" y="965"/>
                </a:lnTo>
                <a:lnTo>
                  <a:pt x="1268" y="994"/>
                </a:lnTo>
                <a:lnTo>
                  <a:pt x="1268" y="995"/>
                </a:lnTo>
                <a:lnTo>
                  <a:pt x="1254" y="996"/>
                </a:lnTo>
                <a:lnTo>
                  <a:pt x="1250" y="977"/>
                </a:lnTo>
                <a:lnTo>
                  <a:pt x="1244" y="996"/>
                </a:lnTo>
                <a:lnTo>
                  <a:pt x="1252" y="1028"/>
                </a:lnTo>
                <a:lnTo>
                  <a:pt x="1246" y="1037"/>
                </a:lnTo>
                <a:lnTo>
                  <a:pt x="1248" y="1059"/>
                </a:lnTo>
                <a:lnTo>
                  <a:pt x="1217" y="1061"/>
                </a:lnTo>
                <a:lnTo>
                  <a:pt x="1233" y="1077"/>
                </a:lnTo>
                <a:lnTo>
                  <a:pt x="1240" y="1091"/>
                </a:lnTo>
                <a:lnTo>
                  <a:pt x="1235" y="1096"/>
                </a:lnTo>
                <a:lnTo>
                  <a:pt x="1216" y="1125"/>
                </a:lnTo>
                <a:lnTo>
                  <a:pt x="1212" y="1125"/>
                </a:lnTo>
                <a:lnTo>
                  <a:pt x="1181" y="1127"/>
                </a:lnTo>
                <a:lnTo>
                  <a:pt x="1172" y="1128"/>
                </a:lnTo>
                <a:lnTo>
                  <a:pt x="1131" y="1132"/>
                </a:lnTo>
                <a:lnTo>
                  <a:pt x="1114" y="1133"/>
                </a:lnTo>
                <a:lnTo>
                  <a:pt x="1106" y="1134"/>
                </a:lnTo>
                <a:lnTo>
                  <a:pt x="1089" y="1136"/>
                </a:lnTo>
                <a:lnTo>
                  <a:pt x="1103" y="1104"/>
                </a:lnTo>
                <a:lnTo>
                  <a:pt x="1108" y="1103"/>
                </a:lnTo>
                <a:lnTo>
                  <a:pt x="1121" y="1082"/>
                </a:lnTo>
                <a:lnTo>
                  <a:pt x="1133" y="1070"/>
                </a:lnTo>
                <a:lnTo>
                  <a:pt x="1124" y="1007"/>
                </a:lnTo>
                <a:lnTo>
                  <a:pt x="1111" y="1007"/>
                </a:lnTo>
                <a:lnTo>
                  <a:pt x="1105" y="1008"/>
                </a:lnTo>
                <a:lnTo>
                  <a:pt x="1095" y="1008"/>
                </a:lnTo>
                <a:lnTo>
                  <a:pt x="1041" y="1013"/>
                </a:lnTo>
                <a:lnTo>
                  <a:pt x="1015" y="1014"/>
                </a:lnTo>
                <a:lnTo>
                  <a:pt x="1011" y="1014"/>
                </a:lnTo>
                <a:lnTo>
                  <a:pt x="1000" y="1016"/>
                </a:lnTo>
                <a:lnTo>
                  <a:pt x="982" y="1017"/>
                </a:lnTo>
                <a:lnTo>
                  <a:pt x="957" y="1019"/>
                </a:lnTo>
                <a:lnTo>
                  <a:pt x="933" y="1020"/>
                </a:lnTo>
                <a:lnTo>
                  <a:pt x="919" y="1022"/>
                </a:lnTo>
                <a:lnTo>
                  <a:pt x="912" y="1022"/>
                </a:lnTo>
                <a:lnTo>
                  <a:pt x="878" y="1024"/>
                </a:lnTo>
                <a:lnTo>
                  <a:pt x="876" y="1024"/>
                </a:lnTo>
                <a:lnTo>
                  <a:pt x="870" y="1025"/>
                </a:lnTo>
                <a:lnTo>
                  <a:pt x="860" y="1025"/>
                </a:lnTo>
                <a:lnTo>
                  <a:pt x="851" y="1025"/>
                </a:lnTo>
                <a:lnTo>
                  <a:pt x="827" y="1028"/>
                </a:lnTo>
                <a:lnTo>
                  <a:pt x="811" y="1028"/>
                </a:lnTo>
                <a:lnTo>
                  <a:pt x="762" y="1031"/>
                </a:lnTo>
                <a:lnTo>
                  <a:pt x="738" y="1032"/>
                </a:lnTo>
                <a:lnTo>
                  <a:pt x="732" y="1032"/>
                </a:lnTo>
                <a:lnTo>
                  <a:pt x="689" y="1036"/>
                </a:lnTo>
                <a:lnTo>
                  <a:pt x="676" y="1036"/>
                </a:lnTo>
                <a:lnTo>
                  <a:pt x="659" y="1037"/>
                </a:lnTo>
                <a:lnTo>
                  <a:pt x="622" y="1040"/>
                </a:lnTo>
                <a:lnTo>
                  <a:pt x="614" y="1040"/>
                </a:lnTo>
                <a:lnTo>
                  <a:pt x="611" y="1040"/>
                </a:lnTo>
                <a:lnTo>
                  <a:pt x="594" y="1041"/>
                </a:lnTo>
                <a:lnTo>
                  <a:pt x="557" y="1042"/>
                </a:lnTo>
                <a:lnTo>
                  <a:pt x="537" y="1043"/>
                </a:lnTo>
                <a:lnTo>
                  <a:pt x="508" y="1044"/>
                </a:lnTo>
                <a:lnTo>
                  <a:pt x="504" y="1044"/>
                </a:lnTo>
                <a:lnTo>
                  <a:pt x="492" y="1046"/>
                </a:lnTo>
                <a:lnTo>
                  <a:pt x="479" y="1046"/>
                </a:lnTo>
                <a:lnTo>
                  <a:pt x="451" y="1047"/>
                </a:lnTo>
                <a:lnTo>
                  <a:pt x="427" y="1048"/>
                </a:lnTo>
                <a:lnTo>
                  <a:pt x="411" y="1049"/>
                </a:lnTo>
                <a:lnTo>
                  <a:pt x="396" y="1049"/>
                </a:lnTo>
                <a:lnTo>
                  <a:pt x="383" y="1050"/>
                </a:lnTo>
                <a:lnTo>
                  <a:pt x="370" y="1050"/>
                </a:lnTo>
                <a:lnTo>
                  <a:pt x="354" y="1052"/>
                </a:lnTo>
                <a:lnTo>
                  <a:pt x="296" y="1053"/>
                </a:lnTo>
                <a:lnTo>
                  <a:pt x="272" y="1054"/>
                </a:lnTo>
                <a:lnTo>
                  <a:pt x="249" y="1055"/>
                </a:lnTo>
                <a:lnTo>
                  <a:pt x="248" y="1030"/>
                </a:lnTo>
                <a:lnTo>
                  <a:pt x="248" y="1018"/>
                </a:lnTo>
                <a:lnTo>
                  <a:pt x="246" y="1012"/>
                </a:lnTo>
                <a:lnTo>
                  <a:pt x="246" y="1011"/>
                </a:lnTo>
                <a:lnTo>
                  <a:pt x="246" y="995"/>
                </a:lnTo>
                <a:lnTo>
                  <a:pt x="246" y="988"/>
                </a:lnTo>
                <a:lnTo>
                  <a:pt x="245" y="964"/>
                </a:lnTo>
                <a:lnTo>
                  <a:pt x="245" y="940"/>
                </a:lnTo>
                <a:lnTo>
                  <a:pt x="244" y="929"/>
                </a:lnTo>
                <a:lnTo>
                  <a:pt x="244" y="922"/>
                </a:lnTo>
                <a:lnTo>
                  <a:pt x="244" y="915"/>
                </a:lnTo>
                <a:lnTo>
                  <a:pt x="244" y="908"/>
                </a:lnTo>
                <a:lnTo>
                  <a:pt x="243" y="887"/>
                </a:lnTo>
                <a:lnTo>
                  <a:pt x="242" y="844"/>
                </a:lnTo>
                <a:lnTo>
                  <a:pt x="242" y="838"/>
                </a:lnTo>
                <a:lnTo>
                  <a:pt x="242" y="836"/>
                </a:lnTo>
                <a:lnTo>
                  <a:pt x="240" y="805"/>
                </a:lnTo>
                <a:lnTo>
                  <a:pt x="239" y="765"/>
                </a:lnTo>
                <a:lnTo>
                  <a:pt x="238" y="760"/>
                </a:lnTo>
                <a:lnTo>
                  <a:pt x="238" y="733"/>
                </a:lnTo>
                <a:lnTo>
                  <a:pt x="237" y="695"/>
                </a:lnTo>
                <a:lnTo>
                  <a:pt x="237" y="669"/>
                </a:lnTo>
                <a:lnTo>
                  <a:pt x="236" y="664"/>
                </a:lnTo>
                <a:lnTo>
                  <a:pt x="236" y="642"/>
                </a:lnTo>
                <a:lnTo>
                  <a:pt x="235" y="616"/>
                </a:lnTo>
                <a:lnTo>
                  <a:pt x="233" y="582"/>
                </a:lnTo>
                <a:lnTo>
                  <a:pt x="233" y="559"/>
                </a:lnTo>
                <a:lnTo>
                  <a:pt x="233" y="554"/>
                </a:lnTo>
                <a:lnTo>
                  <a:pt x="232" y="523"/>
                </a:lnTo>
                <a:lnTo>
                  <a:pt x="231" y="494"/>
                </a:lnTo>
                <a:lnTo>
                  <a:pt x="231" y="490"/>
                </a:lnTo>
                <a:lnTo>
                  <a:pt x="231" y="466"/>
                </a:lnTo>
                <a:lnTo>
                  <a:pt x="231" y="452"/>
                </a:lnTo>
                <a:lnTo>
                  <a:pt x="230" y="435"/>
                </a:lnTo>
                <a:lnTo>
                  <a:pt x="230" y="417"/>
                </a:lnTo>
                <a:lnTo>
                  <a:pt x="229" y="400"/>
                </a:lnTo>
                <a:lnTo>
                  <a:pt x="229" y="398"/>
                </a:lnTo>
                <a:lnTo>
                  <a:pt x="230" y="397"/>
                </a:lnTo>
                <a:lnTo>
                  <a:pt x="230" y="388"/>
                </a:lnTo>
                <a:lnTo>
                  <a:pt x="225" y="390"/>
                </a:lnTo>
                <a:lnTo>
                  <a:pt x="201" y="386"/>
                </a:lnTo>
                <a:lnTo>
                  <a:pt x="196" y="379"/>
                </a:lnTo>
                <a:lnTo>
                  <a:pt x="177" y="360"/>
                </a:lnTo>
                <a:lnTo>
                  <a:pt x="175" y="336"/>
                </a:lnTo>
                <a:lnTo>
                  <a:pt x="158" y="326"/>
                </a:lnTo>
                <a:lnTo>
                  <a:pt x="149" y="318"/>
                </a:lnTo>
                <a:lnTo>
                  <a:pt x="141" y="306"/>
                </a:lnTo>
                <a:lnTo>
                  <a:pt x="131" y="297"/>
                </a:lnTo>
                <a:lnTo>
                  <a:pt x="140" y="276"/>
                </a:lnTo>
                <a:lnTo>
                  <a:pt x="140" y="275"/>
                </a:lnTo>
                <a:lnTo>
                  <a:pt x="149" y="261"/>
                </a:lnTo>
                <a:lnTo>
                  <a:pt x="173" y="247"/>
                </a:lnTo>
                <a:lnTo>
                  <a:pt x="172" y="224"/>
                </a:lnTo>
                <a:lnTo>
                  <a:pt x="161" y="211"/>
                </a:lnTo>
                <a:lnTo>
                  <a:pt x="149" y="206"/>
                </a:lnTo>
                <a:lnTo>
                  <a:pt x="143" y="212"/>
                </a:lnTo>
                <a:lnTo>
                  <a:pt x="125" y="213"/>
                </a:lnTo>
                <a:lnTo>
                  <a:pt x="89" y="182"/>
                </a:lnTo>
                <a:lnTo>
                  <a:pt x="77" y="175"/>
                </a:lnTo>
                <a:lnTo>
                  <a:pt x="52" y="121"/>
                </a:lnTo>
                <a:lnTo>
                  <a:pt x="43" y="117"/>
                </a:lnTo>
                <a:lnTo>
                  <a:pt x="42" y="117"/>
                </a:lnTo>
                <a:lnTo>
                  <a:pt x="28" y="105"/>
                </a:lnTo>
                <a:lnTo>
                  <a:pt x="18" y="43"/>
                </a:lnTo>
                <a:lnTo>
                  <a:pt x="12" y="53"/>
                </a:lnTo>
                <a:lnTo>
                  <a:pt x="4" y="53"/>
                </a:lnTo>
                <a:lnTo>
                  <a:pt x="0" y="40"/>
                </a:lnTo>
                <a:lnTo>
                  <a:pt x="1" y="38"/>
                </a:lnTo>
                <a:lnTo>
                  <a:pt x="3" y="38"/>
                </a:lnTo>
                <a:lnTo>
                  <a:pt x="50" y="37"/>
                </a:lnTo>
                <a:lnTo>
                  <a:pt x="74" y="38"/>
                </a:lnTo>
                <a:lnTo>
                  <a:pt x="97" y="37"/>
                </a:lnTo>
                <a:lnTo>
                  <a:pt x="105" y="37"/>
                </a:lnTo>
                <a:lnTo>
                  <a:pt x="143" y="37"/>
                </a:lnTo>
                <a:lnTo>
                  <a:pt x="159" y="37"/>
                </a:lnTo>
                <a:lnTo>
                  <a:pt x="190" y="36"/>
                </a:lnTo>
                <a:lnTo>
                  <a:pt x="212" y="36"/>
                </a:lnTo>
                <a:lnTo>
                  <a:pt x="237" y="35"/>
                </a:lnTo>
                <a:lnTo>
                  <a:pt x="242" y="35"/>
                </a:lnTo>
                <a:lnTo>
                  <a:pt x="282" y="34"/>
                </a:lnTo>
                <a:lnTo>
                  <a:pt x="286" y="34"/>
                </a:lnTo>
                <a:close/>
              </a:path>
            </a:pathLst>
          </a:custGeom>
          <a:solidFill>
            <a:schemeClr val="bg1"/>
          </a:solid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3096" name="Freeform 24"/>
          <p:cNvSpPr>
            <a:spLocks/>
          </p:cNvSpPr>
          <p:nvPr/>
        </p:nvSpPr>
        <p:spPr bwMode="auto">
          <a:xfrm>
            <a:off x="3436938" y="1450631"/>
            <a:ext cx="1027112" cy="620713"/>
          </a:xfrm>
          <a:custGeom>
            <a:avLst/>
            <a:gdLst>
              <a:gd name="T0" fmla="*/ 304938742 w 1294"/>
              <a:gd name="T1" fmla="*/ 486988389 h 780"/>
              <a:gd name="T2" fmla="*/ 384953435 w 1294"/>
              <a:gd name="T3" fmla="*/ 489522170 h 780"/>
              <a:gd name="T4" fmla="*/ 386843352 w 1294"/>
              <a:gd name="T5" fmla="*/ 489522170 h 780"/>
              <a:gd name="T6" fmla="*/ 441027161 w 1294"/>
              <a:gd name="T7" fmla="*/ 490788265 h 780"/>
              <a:gd name="T8" fmla="*/ 471898453 w 1294"/>
              <a:gd name="T9" fmla="*/ 492055156 h 780"/>
              <a:gd name="T10" fmla="*/ 522301535 w 1294"/>
              <a:gd name="T11" fmla="*/ 492687805 h 780"/>
              <a:gd name="T12" fmla="*/ 577115481 w 1294"/>
              <a:gd name="T13" fmla="*/ 493321251 h 780"/>
              <a:gd name="T14" fmla="*/ 618067389 w 1294"/>
              <a:gd name="T15" fmla="*/ 493954696 h 780"/>
              <a:gd name="T16" fmla="*/ 658389854 w 1294"/>
              <a:gd name="T17" fmla="*/ 493954696 h 780"/>
              <a:gd name="T18" fmla="*/ 661540246 w 1294"/>
              <a:gd name="T19" fmla="*/ 493954696 h 780"/>
              <a:gd name="T20" fmla="*/ 740295259 w 1294"/>
              <a:gd name="T21" fmla="*/ 493954696 h 780"/>
              <a:gd name="T22" fmla="*/ 767386717 w 1294"/>
              <a:gd name="T23" fmla="*/ 493321251 h 780"/>
              <a:gd name="T24" fmla="*/ 815269644 w 1294"/>
              <a:gd name="T25" fmla="*/ 493321251 h 780"/>
              <a:gd name="T26" fmla="*/ 814009964 w 1294"/>
              <a:gd name="T27" fmla="*/ 479389431 h 780"/>
              <a:gd name="T28" fmla="*/ 795108411 w 1294"/>
              <a:gd name="T29" fmla="*/ 405296118 h 780"/>
              <a:gd name="T30" fmla="*/ 790068103 w 1294"/>
              <a:gd name="T31" fmla="*/ 385031436 h 780"/>
              <a:gd name="T32" fmla="*/ 790068103 w 1294"/>
              <a:gd name="T33" fmla="*/ 347035059 h 780"/>
              <a:gd name="T34" fmla="*/ 783768115 w 1294"/>
              <a:gd name="T35" fmla="*/ 303971914 h 780"/>
              <a:gd name="T36" fmla="*/ 783768115 w 1294"/>
              <a:gd name="T37" fmla="*/ 298272497 h 780"/>
              <a:gd name="T38" fmla="*/ 781877404 w 1294"/>
              <a:gd name="T39" fmla="*/ 276108275 h 780"/>
              <a:gd name="T40" fmla="*/ 781247961 w 1294"/>
              <a:gd name="T41" fmla="*/ 271041508 h 780"/>
              <a:gd name="T42" fmla="*/ 781877404 w 1294"/>
              <a:gd name="T43" fmla="*/ 250143381 h 780"/>
              <a:gd name="T44" fmla="*/ 778727807 w 1294"/>
              <a:gd name="T45" fmla="*/ 231145590 h 780"/>
              <a:gd name="T46" fmla="*/ 762346408 w 1294"/>
              <a:gd name="T47" fmla="*/ 191882273 h 780"/>
              <a:gd name="T48" fmla="*/ 749115401 w 1294"/>
              <a:gd name="T49" fmla="*/ 146286938 h 780"/>
              <a:gd name="T50" fmla="*/ 751635555 w 1294"/>
              <a:gd name="T51" fmla="*/ 141220171 h 780"/>
              <a:gd name="T52" fmla="*/ 747225484 w 1294"/>
              <a:gd name="T53" fmla="*/ 89291949 h 780"/>
              <a:gd name="T54" fmla="*/ 743445650 w 1294"/>
              <a:gd name="T55" fmla="*/ 39263281 h 780"/>
              <a:gd name="T56" fmla="*/ 739034785 w 1294"/>
              <a:gd name="T57" fmla="*/ 18998593 h 780"/>
              <a:gd name="T58" fmla="*/ 555063538 w 1294"/>
              <a:gd name="T59" fmla="*/ 18998593 h 780"/>
              <a:gd name="T60" fmla="*/ 430946545 w 1294"/>
              <a:gd name="T61" fmla="*/ 16464811 h 780"/>
              <a:gd name="T62" fmla="*/ 294227889 w 1294"/>
              <a:gd name="T63" fmla="*/ 12665727 h 780"/>
              <a:gd name="T64" fmla="*/ 143018595 w 1294"/>
              <a:gd name="T65" fmla="*/ 6332864 h 780"/>
              <a:gd name="T66" fmla="*/ 25201547 w 1294"/>
              <a:gd name="T67" fmla="*/ 38629835 h 780"/>
              <a:gd name="T68" fmla="*/ 24571310 w 1294"/>
              <a:gd name="T69" fmla="*/ 55728098 h 780"/>
              <a:gd name="T70" fmla="*/ 23311630 w 1294"/>
              <a:gd name="T71" fmla="*/ 77259670 h 780"/>
              <a:gd name="T72" fmla="*/ 20161239 w 1294"/>
              <a:gd name="T73" fmla="*/ 134887309 h 780"/>
              <a:gd name="T74" fmla="*/ 19531002 w 1294"/>
              <a:gd name="T75" fmla="*/ 154519341 h 780"/>
              <a:gd name="T76" fmla="*/ 17010848 w 1294"/>
              <a:gd name="T77" fmla="*/ 192515718 h 780"/>
              <a:gd name="T78" fmla="*/ 13231014 w 1294"/>
              <a:gd name="T79" fmla="*/ 251410272 h 780"/>
              <a:gd name="T80" fmla="*/ 11340300 w 1294"/>
              <a:gd name="T81" fmla="*/ 290040095 h 780"/>
              <a:gd name="T82" fmla="*/ 6299990 w 1294"/>
              <a:gd name="T83" fmla="*/ 364133309 h 780"/>
              <a:gd name="T84" fmla="*/ 5040310 w 1294"/>
              <a:gd name="T85" fmla="*/ 386297531 h 780"/>
              <a:gd name="T86" fmla="*/ 2520155 w 1294"/>
              <a:gd name="T87" fmla="*/ 425560899 h 780"/>
              <a:gd name="T88" fmla="*/ 0 w 1294"/>
              <a:gd name="T89" fmla="*/ 473056569 h 780"/>
              <a:gd name="T90" fmla="*/ 45993023 w 1294"/>
              <a:gd name="T91" fmla="*/ 476223000 h 780"/>
              <a:gd name="T92" fmla="*/ 120337208 w 1294"/>
              <a:gd name="T93" fmla="*/ 479389431 h 780"/>
              <a:gd name="T94" fmla="*/ 209172887 w 1294"/>
              <a:gd name="T95" fmla="*/ 483189308 h 7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94"/>
              <a:gd name="T145" fmla="*/ 0 h 780"/>
              <a:gd name="T146" fmla="*/ 1294 w 1294"/>
              <a:gd name="T147" fmla="*/ 780 h 7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94" h="780">
                <a:moveTo>
                  <a:pt x="353" y="765"/>
                </a:moveTo>
                <a:lnTo>
                  <a:pt x="484" y="769"/>
                </a:lnTo>
                <a:lnTo>
                  <a:pt x="505" y="769"/>
                </a:lnTo>
                <a:lnTo>
                  <a:pt x="611" y="773"/>
                </a:lnTo>
                <a:lnTo>
                  <a:pt x="613" y="773"/>
                </a:lnTo>
                <a:lnTo>
                  <a:pt x="614" y="773"/>
                </a:lnTo>
                <a:lnTo>
                  <a:pt x="698" y="775"/>
                </a:lnTo>
                <a:lnTo>
                  <a:pt x="700" y="775"/>
                </a:lnTo>
                <a:lnTo>
                  <a:pt x="720" y="775"/>
                </a:lnTo>
                <a:lnTo>
                  <a:pt x="749" y="777"/>
                </a:lnTo>
                <a:lnTo>
                  <a:pt x="764" y="777"/>
                </a:lnTo>
                <a:lnTo>
                  <a:pt x="829" y="778"/>
                </a:lnTo>
                <a:lnTo>
                  <a:pt x="872" y="779"/>
                </a:lnTo>
                <a:lnTo>
                  <a:pt x="916" y="779"/>
                </a:lnTo>
                <a:lnTo>
                  <a:pt x="920" y="779"/>
                </a:lnTo>
                <a:lnTo>
                  <a:pt x="981" y="780"/>
                </a:lnTo>
                <a:lnTo>
                  <a:pt x="1003" y="780"/>
                </a:lnTo>
                <a:lnTo>
                  <a:pt x="1045" y="780"/>
                </a:lnTo>
                <a:lnTo>
                  <a:pt x="1046" y="780"/>
                </a:lnTo>
                <a:lnTo>
                  <a:pt x="1050" y="780"/>
                </a:lnTo>
                <a:lnTo>
                  <a:pt x="1132" y="780"/>
                </a:lnTo>
                <a:lnTo>
                  <a:pt x="1175" y="780"/>
                </a:lnTo>
                <a:lnTo>
                  <a:pt x="1179" y="780"/>
                </a:lnTo>
                <a:lnTo>
                  <a:pt x="1218" y="779"/>
                </a:lnTo>
                <a:lnTo>
                  <a:pt x="1262" y="779"/>
                </a:lnTo>
                <a:lnTo>
                  <a:pt x="1294" y="779"/>
                </a:lnTo>
                <a:lnTo>
                  <a:pt x="1292" y="762"/>
                </a:lnTo>
                <a:lnTo>
                  <a:pt x="1292" y="757"/>
                </a:lnTo>
                <a:lnTo>
                  <a:pt x="1282" y="677"/>
                </a:lnTo>
                <a:lnTo>
                  <a:pt x="1262" y="640"/>
                </a:lnTo>
                <a:lnTo>
                  <a:pt x="1256" y="609"/>
                </a:lnTo>
                <a:lnTo>
                  <a:pt x="1254" y="608"/>
                </a:lnTo>
                <a:lnTo>
                  <a:pt x="1252" y="608"/>
                </a:lnTo>
                <a:lnTo>
                  <a:pt x="1254" y="548"/>
                </a:lnTo>
                <a:lnTo>
                  <a:pt x="1246" y="518"/>
                </a:lnTo>
                <a:lnTo>
                  <a:pt x="1244" y="480"/>
                </a:lnTo>
                <a:lnTo>
                  <a:pt x="1244" y="472"/>
                </a:lnTo>
                <a:lnTo>
                  <a:pt x="1244" y="471"/>
                </a:lnTo>
                <a:lnTo>
                  <a:pt x="1244" y="459"/>
                </a:lnTo>
                <a:lnTo>
                  <a:pt x="1241" y="436"/>
                </a:lnTo>
                <a:lnTo>
                  <a:pt x="1244" y="435"/>
                </a:lnTo>
                <a:lnTo>
                  <a:pt x="1240" y="428"/>
                </a:lnTo>
                <a:lnTo>
                  <a:pt x="1241" y="425"/>
                </a:lnTo>
                <a:lnTo>
                  <a:pt x="1241" y="395"/>
                </a:lnTo>
                <a:lnTo>
                  <a:pt x="1240" y="394"/>
                </a:lnTo>
                <a:lnTo>
                  <a:pt x="1236" y="365"/>
                </a:lnTo>
                <a:lnTo>
                  <a:pt x="1234" y="352"/>
                </a:lnTo>
                <a:lnTo>
                  <a:pt x="1210" y="303"/>
                </a:lnTo>
                <a:lnTo>
                  <a:pt x="1193" y="233"/>
                </a:lnTo>
                <a:lnTo>
                  <a:pt x="1189" y="231"/>
                </a:lnTo>
                <a:lnTo>
                  <a:pt x="1190" y="226"/>
                </a:lnTo>
                <a:lnTo>
                  <a:pt x="1193" y="223"/>
                </a:lnTo>
                <a:lnTo>
                  <a:pt x="1191" y="170"/>
                </a:lnTo>
                <a:lnTo>
                  <a:pt x="1186" y="141"/>
                </a:lnTo>
                <a:lnTo>
                  <a:pt x="1185" y="140"/>
                </a:lnTo>
                <a:lnTo>
                  <a:pt x="1180" y="62"/>
                </a:lnTo>
                <a:lnTo>
                  <a:pt x="1183" y="60"/>
                </a:lnTo>
                <a:lnTo>
                  <a:pt x="1173" y="30"/>
                </a:lnTo>
                <a:lnTo>
                  <a:pt x="1054" y="30"/>
                </a:lnTo>
                <a:lnTo>
                  <a:pt x="881" y="30"/>
                </a:lnTo>
                <a:lnTo>
                  <a:pt x="793" y="28"/>
                </a:lnTo>
                <a:lnTo>
                  <a:pt x="684" y="26"/>
                </a:lnTo>
                <a:lnTo>
                  <a:pt x="489" y="21"/>
                </a:lnTo>
                <a:lnTo>
                  <a:pt x="467" y="20"/>
                </a:lnTo>
                <a:lnTo>
                  <a:pt x="380" y="16"/>
                </a:lnTo>
                <a:lnTo>
                  <a:pt x="227" y="10"/>
                </a:lnTo>
                <a:lnTo>
                  <a:pt x="44" y="0"/>
                </a:lnTo>
                <a:lnTo>
                  <a:pt x="40" y="61"/>
                </a:lnTo>
                <a:lnTo>
                  <a:pt x="39" y="81"/>
                </a:lnTo>
                <a:lnTo>
                  <a:pt x="39" y="88"/>
                </a:lnTo>
                <a:lnTo>
                  <a:pt x="39" y="91"/>
                </a:lnTo>
                <a:lnTo>
                  <a:pt x="37" y="122"/>
                </a:lnTo>
                <a:lnTo>
                  <a:pt x="36" y="148"/>
                </a:lnTo>
                <a:lnTo>
                  <a:pt x="32" y="213"/>
                </a:lnTo>
                <a:lnTo>
                  <a:pt x="31" y="243"/>
                </a:lnTo>
                <a:lnTo>
                  <a:pt x="31" y="244"/>
                </a:lnTo>
                <a:lnTo>
                  <a:pt x="28" y="274"/>
                </a:lnTo>
                <a:lnTo>
                  <a:pt x="27" y="304"/>
                </a:lnTo>
                <a:lnTo>
                  <a:pt x="21" y="391"/>
                </a:lnTo>
                <a:lnTo>
                  <a:pt x="21" y="397"/>
                </a:lnTo>
                <a:lnTo>
                  <a:pt x="20" y="407"/>
                </a:lnTo>
                <a:lnTo>
                  <a:pt x="18" y="458"/>
                </a:lnTo>
                <a:lnTo>
                  <a:pt x="12" y="549"/>
                </a:lnTo>
                <a:lnTo>
                  <a:pt x="10" y="575"/>
                </a:lnTo>
                <a:lnTo>
                  <a:pt x="9" y="600"/>
                </a:lnTo>
                <a:lnTo>
                  <a:pt x="8" y="610"/>
                </a:lnTo>
                <a:lnTo>
                  <a:pt x="4" y="664"/>
                </a:lnTo>
                <a:lnTo>
                  <a:pt x="4" y="672"/>
                </a:lnTo>
                <a:lnTo>
                  <a:pt x="2" y="710"/>
                </a:lnTo>
                <a:lnTo>
                  <a:pt x="0" y="747"/>
                </a:lnTo>
                <a:lnTo>
                  <a:pt x="8" y="748"/>
                </a:lnTo>
                <a:lnTo>
                  <a:pt x="73" y="752"/>
                </a:lnTo>
                <a:lnTo>
                  <a:pt x="182" y="756"/>
                </a:lnTo>
                <a:lnTo>
                  <a:pt x="191" y="757"/>
                </a:lnTo>
                <a:lnTo>
                  <a:pt x="267" y="761"/>
                </a:lnTo>
                <a:lnTo>
                  <a:pt x="332" y="763"/>
                </a:lnTo>
                <a:lnTo>
                  <a:pt x="353" y="765"/>
                </a:lnTo>
                <a:close/>
              </a:path>
            </a:pathLst>
          </a:custGeom>
          <a:solidFill>
            <a:schemeClr val="bg1"/>
          </a:solid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3097" name="Freeform 25"/>
          <p:cNvSpPr>
            <a:spLocks/>
          </p:cNvSpPr>
          <p:nvPr/>
        </p:nvSpPr>
        <p:spPr bwMode="auto">
          <a:xfrm>
            <a:off x="3402013" y="2044356"/>
            <a:ext cx="1089025" cy="703263"/>
          </a:xfrm>
          <a:custGeom>
            <a:avLst/>
            <a:gdLst>
              <a:gd name="T0" fmla="*/ 796565428 w 1374"/>
              <a:gd name="T1" fmla="*/ 516003011 h 886"/>
              <a:gd name="T2" fmla="*/ 841168080 w 1374"/>
              <a:gd name="T3" fmla="*/ 552544895 h 886"/>
              <a:gd name="T4" fmla="*/ 859385861 w 1374"/>
              <a:gd name="T5" fmla="*/ 556325528 h 886"/>
              <a:gd name="T6" fmla="*/ 856244809 w 1374"/>
              <a:gd name="T7" fmla="*/ 541204584 h 886"/>
              <a:gd name="T8" fmla="*/ 855617075 w 1374"/>
              <a:gd name="T9" fmla="*/ 483870409 h 886"/>
              <a:gd name="T10" fmla="*/ 861270650 w 1374"/>
              <a:gd name="T11" fmla="*/ 458668836 h 886"/>
              <a:gd name="T12" fmla="*/ 851847496 w 1374"/>
              <a:gd name="T13" fmla="*/ 418976556 h 886"/>
              <a:gd name="T14" fmla="*/ 859385861 w 1374"/>
              <a:gd name="T15" fmla="*/ 399445436 h 886"/>
              <a:gd name="T16" fmla="*/ 858758126 w 1374"/>
              <a:gd name="T17" fmla="*/ 345261656 h 886"/>
              <a:gd name="T18" fmla="*/ 857501864 w 1374"/>
              <a:gd name="T19" fmla="*/ 290448432 h 886"/>
              <a:gd name="T20" fmla="*/ 856873337 w 1374"/>
              <a:gd name="T21" fmla="*/ 222404184 h 886"/>
              <a:gd name="T22" fmla="*/ 854988547 w 1374"/>
              <a:gd name="T23" fmla="*/ 123487760 h 886"/>
              <a:gd name="T24" fmla="*/ 836142239 w 1374"/>
              <a:gd name="T25" fmla="*/ 102066794 h 886"/>
              <a:gd name="T26" fmla="*/ 832373453 w 1374"/>
              <a:gd name="T27" fmla="*/ 49143478 h 886"/>
              <a:gd name="T28" fmla="*/ 793424377 w 1374"/>
              <a:gd name="T29" fmla="*/ 20161265 h 886"/>
              <a:gd name="T30" fmla="*/ 739398770 w 1374"/>
              <a:gd name="T31" fmla="*/ 20791503 h 886"/>
              <a:gd name="T32" fmla="*/ 684744635 w 1374"/>
              <a:gd name="T33" fmla="*/ 20791503 h 886"/>
              <a:gd name="T34" fmla="*/ 606219144 w 1374"/>
              <a:gd name="T35" fmla="*/ 20161265 h 886"/>
              <a:gd name="T36" fmla="*/ 549052485 w 1374"/>
              <a:gd name="T37" fmla="*/ 19531027 h 886"/>
              <a:gd name="T38" fmla="*/ 480577883 w 1374"/>
              <a:gd name="T39" fmla="*/ 17641108 h 886"/>
              <a:gd name="T40" fmla="*/ 413987971 w 1374"/>
              <a:gd name="T41" fmla="*/ 16381426 h 886"/>
              <a:gd name="T42" fmla="*/ 345513369 w 1374"/>
              <a:gd name="T43" fmla="*/ 13861268 h 886"/>
              <a:gd name="T44" fmla="*/ 236833626 w 1374"/>
              <a:gd name="T45" fmla="*/ 10080632 h 886"/>
              <a:gd name="T46" fmla="*/ 142602829 w 1374"/>
              <a:gd name="T47" fmla="*/ 5670554 h 886"/>
              <a:gd name="T48" fmla="*/ 28269474 w 1374"/>
              <a:gd name="T49" fmla="*/ 0 h 886"/>
              <a:gd name="T50" fmla="*/ 22615100 w 1374"/>
              <a:gd name="T51" fmla="*/ 107736578 h 886"/>
              <a:gd name="T52" fmla="*/ 20731104 w 1374"/>
              <a:gd name="T53" fmla="*/ 147429651 h 886"/>
              <a:gd name="T54" fmla="*/ 14449001 w 1374"/>
              <a:gd name="T55" fmla="*/ 213583236 h 886"/>
              <a:gd name="T56" fmla="*/ 10679419 w 1374"/>
              <a:gd name="T57" fmla="*/ 274067012 h 886"/>
              <a:gd name="T58" fmla="*/ 7538368 w 1374"/>
              <a:gd name="T59" fmla="*/ 325730635 h 886"/>
              <a:gd name="T60" fmla="*/ 4397315 w 1374"/>
              <a:gd name="T61" fmla="*/ 379914415 h 886"/>
              <a:gd name="T62" fmla="*/ 3769580 w 1374"/>
              <a:gd name="T63" fmla="*/ 400075673 h 886"/>
              <a:gd name="T64" fmla="*/ 4397315 w 1374"/>
              <a:gd name="T65" fmla="*/ 458668836 h 886"/>
              <a:gd name="T66" fmla="*/ 91089721 w 1374"/>
              <a:gd name="T67" fmla="*/ 463709150 h 886"/>
              <a:gd name="T68" fmla="*/ 133179675 w 1374"/>
              <a:gd name="T69" fmla="*/ 466229308 h 886"/>
              <a:gd name="T70" fmla="*/ 178410656 w 1374"/>
              <a:gd name="T71" fmla="*/ 468120021 h 886"/>
              <a:gd name="T72" fmla="*/ 260705775 w 1374"/>
              <a:gd name="T73" fmla="*/ 471899860 h 886"/>
              <a:gd name="T74" fmla="*/ 365615939 w 1374"/>
              <a:gd name="T75" fmla="*/ 475050255 h 886"/>
              <a:gd name="T76" fmla="*/ 511359869 w 1374"/>
              <a:gd name="T77" fmla="*/ 478200650 h 886"/>
              <a:gd name="T78" fmla="*/ 642654705 w 1374"/>
              <a:gd name="T79" fmla="*/ 493951039 h 886"/>
              <a:gd name="T80" fmla="*/ 667783116 w 1374"/>
              <a:gd name="T81" fmla="*/ 504661906 h 886"/>
              <a:gd name="T82" fmla="*/ 726834564 w 1374"/>
              <a:gd name="T83" fmla="*/ 502771986 h 886"/>
              <a:gd name="T84" fmla="*/ 743796083 w 1374"/>
              <a:gd name="T85" fmla="*/ 501511511 h 8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74"/>
              <a:gd name="T130" fmla="*/ 0 h 886"/>
              <a:gd name="T131" fmla="*/ 1374 w 1374"/>
              <a:gd name="T132" fmla="*/ 886 h 8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74" h="886">
                <a:moveTo>
                  <a:pt x="1243" y="809"/>
                </a:moveTo>
                <a:lnTo>
                  <a:pt x="1249" y="816"/>
                </a:lnTo>
                <a:lnTo>
                  <a:pt x="1268" y="819"/>
                </a:lnTo>
                <a:lnTo>
                  <a:pt x="1307" y="833"/>
                </a:lnTo>
                <a:lnTo>
                  <a:pt x="1325" y="852"/>
                </a:lnTo>
                <a:lnTo>
                  <a:pt x="1339" y="877"/>
                </a:lnTo>
                <a:lnTo>
                  <a:pt x="1359" y="883"/>
                </a:lnTo>
                <a:lnTo>
                  <a:pt x="1374" y="886"/>
                </a:lnTo>
                <a:lnTo>
                  <a:pt x="1368" y="883"/>
                </a:lnTo>
                <a:lnTo>
                  <a:pt x="1368" y="882"/>
                </a:lnTo>
                <a:lnTo>
                  <a:pt x="1363" y="868"/>
                </a:lnTo>
                <a:lnTo>
                  <a:pt x="1363" y="859"/>
                </a:lnTo>
                <a:lnTo>
                  <a:pt x="1340" y="832"/>
                </a:lnTo>
                <a:lnTo>
                  <a:pt x="1355" y="782"/>
                </a:lnTo>
                <a:lnTo>
                  <a:pt x="1362" y="768"/>
                </a:lnTo>
                <a:lnTo>
                  <a:pt x="1361" y="747"/>
                </a:lnTo>
                <a:lnTo>
                  <a:pt x="1369" y="737"/>
                </a:lnTo>
                <a:lnTo>
                  <a:pt x="1371" y="728"/>
                </a:lnTo>
                <a:lnTo>
                  <a:pt x="1361" y="704"/>
                </a:lnTo>
                <a:lnTo>
                  <a:pt x="1350" y="694"/>
                </a:lnTo>
                <a:lnTo>
                  <a:pt x="1356" y="665"/>
                </a:lnTo>
                <a:lnTo>
                  <a:pt x="1341" y="634"/>
                </a:lnTo>
                <a:lnTo>
                  <a:pt x="1359" y="634"/>
                </a:lnTo>
                <a:lnTo>
                  <a:pt x="1368" y="634"/>
                </a:lnTo>
                <a:lnTo>
                  <a:pt x="1368" y="603"/>
                </a:lnTo>
                <a:lnTo>
                  <a:pt x="1367" y="572"/>
                </a:lnTo>
                <a:lnTo>
                  <a:pt x="1367" y="548"/>
                </a:lnTo>
                <a:lnTo>
                  <a:pt x="1365" y="509"/>
                </a:lnTo>
                <a:lnTo>
                  <a:pt x="1365" y="479"/>
                </a:lnTo>
                <a:lnTo>
                  <a:pt x="1365" y="461"/>
                </a:lnTo>
                <a:lnTo>
                  <a:pt x="1364" y="375"/>
                </a:lnTo>
                <a:lnTo>
                  <a:pt x="1364" y="355"/>
                </a:lnTo>
                <a:lnTo>
                  <a:pt x="1364" y="353"/>
                </a:lnTo>
                <a:lnTo>
                  <a:pt x="1363" y="310"/>
                </a:lnTo>
                <a:lnTo>
                  <a:pt x="1362" y="268"/>
                </a:lnTo>
                <a:lnTo>
                  <a:pt x="1361" y="196"/>
                </a:lnTo>
                <a:lnTo>
                  <a:pt x="1358" y="182"/>
                </a:lnTo>
                <a:lnTo>
                  <a:pt x="1352" y="172"/>
                </a:lnTo>
                <a:lnTo>
                  <a:pt x="1331" y="162"/>
                </a:lnTo>
                <a:lnTo>
                  <a:pt x="1293" y="118"/>
                </a:lnTo>
                <a:lnTo>
                  <a:pt x="1291" y="109"/>
                </a:lnTo>
                <a:lnTo>
                  <a:pt x="1325" y="78"/>
                </a:lnTo>
                <a:lnTo>
                  <a:pt x="1339" y="32"/>
                </a:lnTo>
                <a:lnTo>
                  <a:pt x="1307" y="32"/>
                </a:lnTo>
                <a:lnTo>
                  <a:pt x="1263" y="32"/>
                </a:lnTo>
                <a:lnTo>
                  <a:pt x="1224" y="33"/>
                </a:lnTo>
                <a:lnTo>
                  <a:pt x="1220" y="33"/>
                </a:lnTo>
                <a:lnTo>
                  <a:pt x="1177" y="33"/>
                </a:lnTo>
                <a:lnTo>
                  <a:pt x="1095" y="33"/>
                </a:lnTo>
                <a:lnTo>
                  <a:pt x="1091" y="33"/>
                </a:lnTo>
                <a:lnTo>
                  <a:pt x="1090" y="33"/>
                </a:lnTo>
                <a:lnTo>
                  <a:pt x="1048" y="33"/>
                </a:lnTo>
                <a:lnTo>
                  <a:pt x="1026" y="33"/>
                </a:lnTo>
                <a:lnTo>
                  <a:pt x="965" y="32"/>
                </a:lnTo>
                <a:lnTo>
                  <a:pt x="961" y="32"/>
                </a:lnTo>
                <a:lnTo>
                  <a:pt x="917" y="32"/>
                </a:lnTo>
                <a:lnTo>
                  <a:pt x="874" y="31"/>
                </a:lnTo>
                <a:lnTo>
                  <a:pt x="809" y="30"/>
                </a:lnTo>
                <a:lnTo>
                  <a:pt x="794" y="30"/>
                </a:lnTo>
                <a:lnTo>
                  <a:pt x="765" y="28"/>
                </a:lnTo>
                <a:lnTo>
                  <a:pt x="745" y="28"/>
                </a:lnTo>
                <a:lnTo>
                  <a:pt x="743" y="28"/>
                </a:lnTo>
                <a:lnTo>
                  <a:pt x="659" y="26"/>
                </a:lnTo>
                <a:lnTo>
                  <a:pt x="658" y="26"/>
                </a:lnTo>
                <a:lnTo>
                  <a:pt x="656" y="26"/>
                </a:lnTo>
                <a:lnTo>
                  <a:pt x="550" y="22"/>
                </a:lnTo>
                <a:lnTo>
                  <a:pt x="529" y="22"/>
                </a:lnTo>
                <a:lnTo>
                  <a:pt x="398" y="18"/>
                </a:lnTo>
                <a:lnTo>
                  <a:pt x="377" y="16"/>
                </a:lnTo>
                <a:lnTo>
                  <a:pt x="312" y="14"/>
                </a:lnTo>
                <a:lnTo>
                  <a:pt x="236" y="10"/>
                </a:lnTo>
                <a:lnTo>
                  <a:pt x="227" y="9"/>
                </a:lnTo>
                <a:lnTo>
                  <a:pt x="118" y="5"/>
                </a:lnTo>
                <a:lnTo>
                  <a:pt x="53" y="1"/>
                </a:lnTo>
                <a:lnTo>
                  <a:pt x="45" y="0"/>
                </a:lnTo>
                <a:lnTo>
                  <a:pt x="45" y="15"/>
                </a:lnTo>
                <a:lnTo>
                  <a:pt x="42" y="48"/>
                </a:lnTo>
                <a:lnTo>
                  <a:pt x="36" y="171"/>
                </a:lnTo>
                <a:lnTo>
                  <a:pt x="35" y="180"/>
                </a:lnTo>
                <a:lnTo>
                  <a:pt x="33" y="232"/>
                </a:lnTo>
                <a:lnTo>
                  <a:pt x="33" y="234"/>
                </a:lnTo>
                <a:lnTo>
                  <a:pt x="29" y="234"/>
                </a:lnTo>
                <a:lnTo>
                  <a:pt x="25" y="295"/>
                </a:lnTo>
                <a:lnTo>
                  <a:pt x="23" y="339"/>
                </a:lnTo>
                <a:lnTo>
                  <a:pt x="22" y="356"/>
                </a:lnTo>
                <a:lnTo>
                  <a:pt x="18" y="418"/>
                </a:lnTo>
                <a:lnTo>
                  <a:pt x="17" y="435"/>
                </a:lnTo>
                <a:lnTo>
                  <a:pt x="17" y="445"/>
                </a:lnTo>
                <a:lnTo>
                  <a:pt x="15" y="479"/>
                </a:lnTo>
                <a:lnTo>
                  <a:pt x="12" y="517"/>
                </a:lnTo>
                <a:lnTo>
                  <a:pt x="11" y="542"/>
                </a:lnTo>
                <a:lnTo>
                  <a:pt x="10" y="573"/>
                </a:lnTo>
                <a:lnTo>
                  <a:pt x="7" y="603"/>
                </a:lnTo>
                <a:lnTo>
                  <a:pt x="7" y="604"/>
                </a:lnTo>
                <a:lnTo>
                  <a:pt x="7" y="609"/>
                </a:lnTo>
                <a:lnTo>
                  <a:pt x="6" y="635"/>
                </a:lnTo>
                <a:lnTo>
                  <a:pt x="1" y="696"/>
                </a:lnTo>
                <a:lnTo>
                  <a:pt x="0" y="728"/>
                </a:lnTo>
                <a:lnTo>
                  <a:pt x="7" y="728"/>
                </a:lnTo>
                <a:lnTo>
                  <a:pt x="10" y="728"/>
                </a:lnTo>
                <a:lnTo>
                  <a:pt x="99" y="734"/>
                </a:lnTo>
                <a:lnTo>
                  <a:pt x="145" y="736"/>
                </a:lnTo>
                <a:lnTo>
                  <a:pt x="151" y="736"/>
                </a:lnTo>
                <a:lnTo>
                  <a:pt x="190" y="738"/>
                </a:lnTo>
                <a:lnTo>
                  <a:pt x="212" y="740"/>
                </a:lnTo>
                <a:lnTo>
                  <a:pt x="216" y="740"/>
                </a:lnTo>
                <a:lnTo>
                  <a:pt x="227" y="740"/>
                </a:lnTo>
                <a:lnTo>
                  <a:pt x="284" y="743"/>
                </a:lnTo>
                <a:lnTo>
                  <a:pt x="325" y="744"/>
                </a:lnTo>
                <a:lnTo>
                  <a:pt x="355" y="746"/>
                </a:lnTo>
                <a:lnTo>
                  <a:pt x="415" y="749"/>
                </a:lnTo>
                <a:lnTo>
                  <a:pt x="428" y="749"/>
                </a:lnTo>
                <a:lnTo>
                  <a:pt x="510" y="752"/>
                </a:lnTo>
                <a:lnTo>
                  <a:pt x="582" y="754"/>
                </a:lnTo>
                <a:lnTo>
                  <a:pt x="640" y="755"/>
                </a:lnTo>
                <a:lnTo>
                  <a:pt x="694" y="756"/>
                </a:lnTo>
                <a:lnTo>
                  <a:pt x="814" y="759"/>
                </a:lnTo>
                <a:lnTo>
                  <a:pt x="864" y="760"/>
                </a:lnTo>
                <a:lnTo>
                  <a:pt x="1001" y="761"/>
                </a:lnTo>
                <a:lnTo>
                  <a:pt x="1023" y="784"/>
                </a:lnTo>
                <a:lnTo>
                  <a:pt x="1035" y="790"/>
                </a:lnTo>
                <a:lnTo>
                  <a:pt x="1045" y="792"/>
                </a:lnTo>
                <a:lnTo>
                  <a:pt x="1063" y="801"/>
                </a:lnTo>
                <a:lnTo>
                  <a:pt x="1091" y="819"/>
                </a:lnTo>
                <a:lnTo>
                  <a:pt x="1115" y="795"/>
                </a:lnTo>
                <a:lnTo>
                  <a:pt x="1157" y="798"/>
                </a:lnTo>
                <a:lnTo>
                  <a:pt x="1160" y="798"/>
                </a:lnTo>
                <a:lnTo>
                  <a:pt x="1181" y="796"/>
                </a:lnTo>
                <a:lnTo>
                  <a:pt x="1184" y="796"/>
                </a:lnTo>
                <a:lnTo>
                  <a:pt x="1226" y="796"/>
                </a:lnTo>
                <a:lnTo>
                  <a:pt x="1243" y="809"/>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3098" name="Freeform 26"/>
          <p:cNvSpPr>
            <a:spLocks/>
          </p:cNvSpPr>
          <p:nvPr/>
        </p:nvSpPr>
        <p:spPr bwMode="auto">
          <a:xfrm>
            <a:off x="7666038" y="1770712"/>
            <a:ext cx="261937" cy="496888"/>
          </a:xfrm>
          <a:custGeom>
            <a:avLst/>
            <a:gdLst>
              <a:gd name="T0" fmla="*/ 45088771 w 331"/>
              <a:gd name="T1" fmla="*/ 243342356 h 625"/>
              <a:gd name="T2" fmla="*/ 43836855 w 331"/>
              <a:gd name="T3" fmla="*/ 264200513 h 625"/>
              <a:gd name="T4" fmla="*/ 56361566 w 331"/>
              <a:gd name="T5" fmla="*/ 261040307 h 625"/>
              <a:gd name="T6" fmla="*/ 72643595 w 331"/>
              <a:gd name="T7" fmla="*/ 306548075 h 625"/>
              <a:gd name="T8" fmla="*/ 75148219 w 331"/>
              <a:gd name="T9" fmla="*/ 316660735 h 625"/>
              <a:gd name="T10" fmla="*/ 78905549 w 331"/>
              <a:gd name="T11" fmla="*/ 336254810 h 625"/>
              <a:gd name="T12" fmla="*/ 84541545 w 331"/>
              <a:gd name="T13" fmla="*/ 364697463 h 625"/>
              <a:gd name="T14" fmla="*/ 88298876 w 331"/>
              <a:gd name="T15" fmla="*/ 381131332 h 625"/>
              <a:gd name="T16" fmla="*/ 92056998 w 331"/>
              <a:gd name="T17" fmla="*/ 395036240 h 625"/>
              <a:gd name="T18" fmla="*/ 93308914 w 331"/>
              <a:gd name="T19" fmla="*/ 393772158 h 625"/>
              <a:gd name="T20" fmla="*/ 113975048 w 331"/>
              <a:gd name="T21" fmla="*/ 389347869 h 625"/>
              <a:gd name="T22" fmla="*/ 117732378 w 331"/>
              <a:gd name="T23" fmla="*/ 388715827 h 625"/>
              <a:gd name="T24" fmla="*/ 120237002 w 331"/>
              <a:gd name="T25" fmla="*/ 388083786 h 625"/>
              <a:gd name="T26" fmla="*/ 120863751 w 331"/>
              <a:gd name="T27" fmla="*/ 388083786 h 625"/>
              <a:gd name="T28" fmla="*/ 122115667 w 331"/>
              <a:gd name="T29" fmla="*/ 388083786 h 625"/>
              <a:gd name="T30" fmla="*/ 129631119 w 331"/>
              <a:gd name="T31" fmla="*/ 385555621 h 625"/>
              <a:gd name="T32" fmla="*/ 150296437 w 331"/>
              <a:gd name="T33" fmla="*/ 381131332 h 625"/>
              <a:gd name="T34" fmla="*/ 177851250 w 331"/>
              <a:gd name="T35" fmla="*/ 374810124 h 625"/>
              <a:gd name="T36" fmla="*/ 182234539 w 331"/>
              <a:gd name="T37" fmla="*/ 374178083 h 625"/>
              <a:gd name="T38" fmla="*/ 165952509 w 331"/>
              <a:gd name="T39" fmla="*/ 343207265 h 625"/>
              <a:gd name="T40" fmla="*/ 171588505 w 331"/>
              <a:gd name="T41" fmla="*/ 332462563 h 625"/>
              <a:gd name="T42" fmla="*/ 166578467 w 331"/>
              <a:gd name="T43" fmla="*/ 308444199 h 625"/>
              <a:gd name="T44" fmla="*/ 165952509 w 331"/>
              <a:gd name="T45" fmla="*/ 297067455 h 625"/>
              <a:gd name="T46" fmla="*/ 165952509 w 331"/>
              <a:gd name="T47" fmla="*/ 296435414 h 625"/>
              <a:gd name="T48" fmla="*/ 161568429 w 331"/>
              <a:gd name="T49" fmla="*/ 255351140 h 625"/>
              <a:gd name="T50" fmla="*/ 158437848 w 331"/>
              <a:gd name="T51" fmla="*/ 242078273 h 625"/>
              <a:gd name="T52" fmla="*/ 162821137 w 331"/>
              <a:gd name="T53" fmla="*/ 237653984 h 625"/>
              <a:gd name="T54" fmla="*/ 161568429 w 331"/>
              <a:gd name="T55" fmla="*/ 233861737 h 625"/>
              <a:gd name="T56" fmla="*/ 165326551 w 331"/>
              <a:gd name="T57" fmla="*/ 214899703 h 625"/>
              <a:gd name="T58" fmla="*/ 169709840 w 331"/>
              <a:gd name="T59" fmla="*/ 208579290 h 625"/>
              <a:gd name="T60" fmla="*/ 170335798 w 331"/>
              <a:gd name="T61" fmla="*/ 171288009 h 625"/>
              <a:gd name="T62" fmla="*/ 173467170 w 331"/>
              <a:gd name="T63" fmla="*/ 149797810 h 625"/>
              <a:gd name="T64" fmla="*/ 171588505 w 331"/>
              <a:gd name="T65" fmla="*/ 145373521 h 625"/>
              <a:gd name="T66" fmla="*/ 166578467 w 331"/>
              <a:gd name="T67" fmla="*/ 131467818 h 625"/>
              <a:gd name="T68" fmla="*/ 169709840 w 331"/>
              <a:gd name="T69" fmla="*/ 118194951 h 625"/>
              <a:gd name="T70" fmla="*/ 185991869 w 331"/>
              <a:gd name="T71" fmla="*/ 110610455 h 625"/>
              <a:gd name="T72" fmla="*/ 187870535 w 331"/>
              <a:gd name="T73" fmla="*/ 106185371 h 625"/>
              <a:gd name="T74" fmla="*/ 187870535 w 331"/>
              <a:gd name="T75" fmla="*/ 104921289 h 625"/>
              <a:gd name="T76" fmla="*/ 192254614 w 331"/>
              <a:gd name="T77" fmla="*/ 99232892 h 625"/>
              <a:gd name="T78" fmla="*/ 207283937 w 331"/>
              <a:gd name="T79" fmla="*/ 80271654 h 625"/>
              <a:gd name="T80" fmla="*/ 192254614 w 331"/>
              <a:gd name="T81" fmla="*/ 43611656 h 625"/>
              <a:gd name="T82" fmla="*/ 200395234 w 331"/>
              <a:gd name="T83" fmla="*/ 15168997 h 625"/>
              <a:gd name="T84" fmla="*/ 196011945 w 331"/>
              <a:gd name="T85" fmla="*/ 0 h 625"/>
              <a:gd name="T86" fmla="*/ 154053768 w 331"/>
              <a:gd name="T87" fmla="*/ 12008788 h 625"/>
              <a:gd name="T88" fmla="*/ 83915587 w 331"/>
              <a:gd name="T89" fmla="*/ 30338789 h 625"/>
              <a:gd name="T90" fmla="*/ 15656078 w 331"/>
              <a:gd name="T91" fmla="*/ 46772658 h 625"/>
              <a:gd name="T92" fmla="*/ 10020079 w 331"/>
              <a:gd name="T93" fmla="*/ 48036740 h 625"/>
              <a:gd name="T94" fmla="*/ 0 w 331"/>
              <a:gd name="T95" fmla="*/ 51196947 h 625"/>
              <a:gd name="T96" fmla="*/ 2504624 w 331"/>
              <a:gd name="T97" fmla="*/ 74582487 h 625"/>
              <a:gd name="T98" fmla="*/ 12524702 w 331"/>
              <a:gd name="T99" fmla="*/ 118194951 h 625"/>
              <a:gd name="T100" fmla="*/ 15029328 w 331"/>
              <a:gd name="T101" fmla="*/ 119459033 h 625"/>
              <a:gd name="T102" fmla="*/ 18160701 w 331"/>
              <a:gd name="T103" fmla="*/ 121987199 h 625"/>
              <a:gd name="T104" fmla="*/ 22544781 w 331"/>
              <a:gd name="T105" fmla="*/ 127675570 h 625"/>
              <a:gd name="T106" fmla="*/ 30685406 w 331"/>
              <a:gd name="T107" fmla="*/ 164334760 h 625"/>
              <a:gd name="T108" fmla="*/ 25675362 w 331"/>
              <a:gd name="T109" fmla="*/ 176976381 h 625"/>
              <a:gd name="T110" fmla="*/ 25675362 w 331"/>
              <a:gd name="T111" fmla="*/ 195937619 h 625"/>
              <a:gd name="T112" fmla="*/ 41331440 w 331"/>
              <a:gd name="T113" fmla="*/ 235757860 h 625"/>
              <a:gd name="T114" fmla="*/ 41957398 w 331"/>
              <a:gd name="T115" fmla="*/ 237021943 h 625"/>
              <a:gd name="T116" fmla="*/ 45088771 w 331"/>
              <a:gd name="T117" fmla="*/ 243342356 h 6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1"/>
              <a:gd name="T178" fmla="*/ 0 h 625"/>
              <a:gd name="T179" fmla="*/ 331 w 331"/>
              <a:gd name="T180" fmla="*/ 625 h 6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1" h="625">
                <a:moveTo>
                  <a:pt x="72" y="385"/>
                </a:moveTo>
                <a:lnTo>
                  <a:pt x="70" y="418"/>
                </a:lnTo>
                <a:lnTo>
                  <a:pt x="90" y="413"/>
                </a:lnTo>
                <a:lnTo>
                  <a:pt x="116" y="485"/>
                </a:lnTo>
                <a:lnTo>
                  <a:pt x="120" y="501"/>
                </a:lnTo>
                <a:lnTo>
                  <a:pt x="126" y="532"/>
                </a:lnTo>
                <a:lnTo>
                  <a:pt x="135" y="577"/>
                </a:lnTo>
                <a:lnTo>
                  <a:pt x="141" y="603"/>
                </a:lnTo>
                <a:lnTo>
                  <a:pt x="147" y="625"/>
                </a:lnTo>
                <a:lnTo>
                  <a:pt x="149" y="623"/>
                </a:lnTo>
                <a:lnTo>
                  <a:pt x="182" y="616"/>
                </a:lnTo>
                <a:lnTo>
                  <a:pt x="188" y="615"/>
                </a:lnTo>
                <a:lnTo>
                  <a:pt x="192" y="614"/>
                </a:lnTo>
                <a:lnTo>
                  <a:pt x="193" y="614"/>
                </a:lnTo>
                <a:lnTo>
                  <a:pt x="195" y="614"/>
                </a:lnTo>
                <a:lnTo>
                  <a:pt x="207" y="610"/>
                </a:lnTo>
                <a:lnTo>
                  <a:pt x="240" y="603"/>
                </a:lnTo>
                <a:lnTo>
                  <a:pt x="284" y="593"/>
                </a:lnTo>
                <a:lnTo>
                  <a:pt x="291" y="592"/>
                </a:lnTo>
                <a:lnTo>
                  <a:pt x="265" y="543"/>
                </a:lnTo>
                <a:lnTo>
                  <a:pt x="274" y="526"/>
                </a:lnTo>
                <a:lnTo>
                  <a:pt x="266" y="488"/>
                </a:lnTo>
                <a:lnTo>
                  <a:pt x="265" y="470"/>
                </a:lnTo>
                <a:lnTo>
                  <a:pt x="265" y="469"/>
                </a:lnTo>
                <a:lnTo>
                  <a:pt x="258" y="404"/>
                </a:lnTo>
                <a:lnTo>
                  <a:pt x="253" y="383"/>
                </a:lnTo>
                <a:lnTo>
                  <a:pt x="260" y="376"/>
                </a:lnTo>
                <a:lnTo>
                  <a:pt x="258" y="370"/>
                </a:lnTo>
                <a:lnTo>
                  <a:pt x="264" y="340"/>
                </a:lnTo>
                <a:lnTo>
                  <a:pt x="271" y="330"/>
                </a:lnTo>
                <a:lnTo>
                  <a:pt x="272" y="271"/>
                </a:lnTo>
                <a:lnTo>
                  <a:pt x="277" y="237"/>
                </a:lnTo>
                <a:lnTo>
                  <a:pt x="274" y="230"/>
                </a:lnTo>
                <a:lnTo>
                  <a:pt x="266" y="208"/>
                </a:lnTo>
                <a:lnTo>
                  <a:pt x="271" y="187"/>
                </a:lnTo>
                <a:lnTo>
                  <a:pt x="297" y="175"/>
                </a:lnTo>
                <a:lnTo>
                  <a:pt x="300" y="168"/>
                </a:lnTo>
                <a:lnTo>
                  <a:pt x="300" y="166"/>
                </a:lnTo>
                <a:lnTo>
                  <a:pt x="307" y="157"/>
                </a:lnTo>
                <a:lnTo>
                  <a:pt x="331" y="127"/>
                </a:lnTo>
                <a:lnTo>
                  <a:pt x="307" y="69"/>
                </a:lnTo>
                <a:lnTo>
                  <a:pt x="320" y="24"/>
                </a:lnTo>
                <a:lnTo>
                  <a:pt x="313" y="0"/>
                </a:lnTo>
                <a:lnTo>
                  <a:pt x="246" y="19"/>
                </a:lnTo>
                <a:lnTo>
                  <a:pt x="134" y="48"/>
                </a:lnTo>
                <a:lnTo>
                  <a:pt x="25" y="74"/>
                </a:lnTo>
                <a:lnTo>
                  <a:pt x="16" y="76"/>
                </a:lnTo>
                <a:lnTo>
                  <a:pt x="0" y="81"/>
                </a:lnTo>
                <a:lnTo>
                  <a:pt x="4" y="118"/>
                </a:lnTo>
                <a:lnTo>
                  <a:pt x="20" y="187"/>
                </a:lnTo>
                <a:lnTo>
                  <a:pt x="24" y="189"/>
                </a:lnTo>
                <a:lnTo>
                  <a:pt x="29" y="193"/>
                </a:lnTo>
                <a:lnTo>
                  <a:pt x="36" y="202"/>
                </a:lnTo>
                <a:lnTo>
                  <a:pt x="49" y="260"/>
                </a:lnTo>
                <a:lnTo>
                  <a:pt x="41" y="280"/>
                </a:lnTo>
                <a:lnTo>
                  <a:pt x="41" y="310"/>
                </a:lnTo>
                <a:lnTo>
                  <a:pt x="66" y="373"/>
                </a:lnTo>
                <a:lnTo>
                  <a:pt x="67" y="375"/>
                </a:lnTo>
                <a:lnTo>
                  <a:pt x="72" y="385"/>
                </a:lnTo>
                <a:close/>
              </a:path>
            </a:pathLst>
          </a:custGeom>
          <a:solidFill>
            <a:schemeClr val="bg1"/>
          </a:solidFill>
          <a:ln w="1651">
            <a:solidFill>
              <a:srgbClr val="000000"/>
            </a:solidFill>
            <a:round/>
            <a:headEnd/>
            <a:tailEnd/>
          </a:ln>
        </p:spPr>
        <p:txBody>
          <a:bodyPr/>
          <a:lstStyle/>
          <a:p>
            <a:pPr defTabSz="914400">
              <a:defRPr/>
            </a:pPr>
            <a:r>
              <a:rPr lang="en-US" dirty="0">
                <a:solidFill>
                  <a:prstClr val="black"/>
                </a:solidFill>
                <a:latin typeface="Calibri"/>
                <a:cs typeface="Arial" pitchFamily="34" charset="0"/>
              </a:rPr>
              <a:t>		</a:t>
            </a:r>
          </a:p>
        </p:txBody>
      </p:sp>
      <p:sp>
        <p:nvSpPr>
          <p:cNvPr id="3099" name="Freeform 27"/>
          <p:cNvSpPr>
            <a:spLocks/>
          </p:cNvSpPr>
          <p:nvPr/>
        </p:nvSpPr>
        <p:spPr bwMode="auto">
          <a:xfrm>
            <a:off x="7785100" y="2352331"/>
            <a:ext cx="269875" cy="266700"/>
          </a:xfrm>
          <a:custGeom>
            <a:avLst/>
            <a:gdLst>
              <a:gd name="T0" fmla="*/ 77318786 w 339"/>
              <a:gd name="T1" fmla="*/ 168850457 h 336"/>
              <a:gd name="T2" fmla="*/ 89360461 w 339"/>
              <a:gd name="T3" fmla="*/ 151839607 h 336"/>
              <a:gd name="T4" fmla="*/ 114076728 w 339"/>
              <a:gd name="T5" fmla="*/ 146169059 h 336"/>
              <a:gd name="T6" fmla="*/ 127385780 w 339"/>
              <a:gd name="T7" fmla="*/ 139238830 h 336"/>
              <a:gd name="T8" fmla="*/ 138160078 w 339"/>
              <a:gd name="T9" fmla="*/ 139238830 h 336"/>
              <a:gd name="T10" fmla="*/ 141328521 w 339"/>
              <a:gd name="T11" fmla="*/ 137348118 h 336"/>
              <a:gd name="T12" fmla="*/ 159707878 w 339"/>
              <a:gd name="T13" fmla="*/ 129787652 h 336"/>
              <a:gd name="T14" fmla="*/ 196465795 w 339"/>
              <a:gd name="T15" fmla="*/ 114666720 h 336"/>
              <a:gd name="T16" fmla="*/ 205339027 w 339"/>
              <a:gd name="T17" fmla="*/ 109626410 h 336"/>
              <a:gd name="T18" fmla="*/ 207240092 w 339"/>
              <a:gd name="T19" fmla="*/ 108996966 h 336"/>
              <a:gd name="T20" fmla="*/ 210408585 w 339"/>
              <a:gd name="T21" fmla="*/ 108996966 h 336"/>
              <a:gd name="T22" fmla="*/ 214845201 w 339"/>
              <a:gd name="T23" fmla="*/ 92615535 h 336"/>
              <a:gd name="T24" fmla="*/ 209141208 w 339"/>
              <a:gd name="T25" fmla="*/ 64893826 h 336"/>
              <a:gd name="T26" fmla="*/ 207873781 w 339"/>
              <a:gd name="T27" fmla="*/ 60483753 h 336"/>
              <a:gd name="T28" fmla="*/ 207240092 w 339"/>
              <a:gd name="T29" fmla="*/ 58593835 h 336"/>
              <a:gd name="T30" fmla="*/ 206606404 w 339"/>
              <a:gd name="T31" fmla="*/ 56073679 h 336"/>
              <a:gd name="T32" fmla="*/ 205972715 w 339"/>
              <a:gd name="T33" fmla="*/ 53553524 h 336"/>
              <a:gd name="T34" fmla="*/ 203437165 w 339"/>
              <a:gd name="T35" fmla="*/ 45362808 h 336"/>
              <a:gd name="T36" fmla="*/ 202803476 w 339"/>
              <a:gd name="T37" fmla="*/ 41582972 h 336"/>
              <a:gd name="T38" fmla="*/ 194564729 w 339"/>
              <a:gd name="T39" fmla="*/ 14490701 h 336"/>
              <a:gd name="T40" fmla="*/ 191396286 w 339"/>
              <a:gd name="T41" fmla="*/ 2520156 h 336"/>
              <a:gd name="T42" fmla="*/ 190762598 w 339"/>
              <a:gd name="T43" fmla="*/ 0 h 336"/>
              <a:gd name="T44" fmla="*/ 159707878 w 339"/>
              <a:gd name="T45" fmla="*/ 7560469 h 336"/>
              <a:gd name="T46" fmla="*/ 156539435 w 339"/>
              <a:gd name="T47" fmla="*/ 8190706 h 336"/>
              <a:gd name="T48" fmla="*/ 155271262 w 339"/>
              <a:gd name="T49" fmla="*/ 8190706 h 336"/>
              <a:gd name="T50" fmla="*/ 153370196 w 339"/>
              <a:gd name="T51" fmla="*/ 9450387 h 336"/>
              <a:gd name="T52" fmla="*/ 152736507 w 339"/>
              <a:gd name="T53" fmla="*/ 9450387 h 336"/>
              <a:gd name="T54" fmla="*/ 131188708 w 339"/>
              <a:gd name="T55" fmla="*/ 14490701 h 336"/>
              <a:gd name="T56" fmla="*/ 126752092 w 339"/>
              <a:gd name="T57" fmla="*/ 15120938 h 336"/>
              <a:gd name="T58" fmla="*/ 110908286 w 339"/>
              <a:gd name="T59" fmla="*/ 18900774 h 336"/>
              <a:gd name="T60" fmla="*/ 77318786 w 339"/>
              <a:gd name="T61" fmla="*/ 33392269 h 336"/>
              <a:gd name="T62" fmla="*/ 76051409 w 339"/>
              <a:gd name="T63" fmla="*/ 27091484 h 336"/>
              <a:gd name="T64" fmla="*/ 54503610 w 339"/>
              <a:gd name="T65" fmla="*/ 32762032 h 336"/>
              <a:gd name="T66" fmla="*/ 49433293 w 339"/>
              <a:gd name="T67" fmla="*/ 34021713 h 336"/>
              <a:gd name="T68" fmla="*/ 12675367 w 339"/>
              <a:gd name="T69" fmla="*/ 41582972 h 336"/>
              <a:gd name="T70" fmla="*/ 6337683 w 339"/>
              <a:gd name="T71" fmla="*/ 43472890 h 336"/>
              <a:gd name="T72" fmla="*/ 0 w 339"/>
              <a:gd name="T73" fmla="*/ 44732571 h 336"/>
              <a:gd name="T74" fmla="*/ 1267378 w 339"/>
              <a:gd name="T75" fmla="*/ 52293050 h 336"/>
              <a:gd name="T76" fmla="*/ 8872439 w 339"/>
              <a:gd name="T77" fmla="*/ 90725617 h 336"/>
              <a:gd name="T78" fmla="*/ 11407989 w 339"/>
              <a:gd name="T79" fmla="*/ 103956631 h 336"/>
              <a:gd name="T80" fmla="*/ 12041678 w 339"/>
              <a:gd name="T81" fmla="*/ 110256647 h 336"/>
              <a:gd name="T82" fmla="*/ 12675367 w 339"/>
              <a:gd name="T83" fmla="*/ 113407040 h 336"/>
              <a:gd name="T84" fmla="*/ 15210124 w 339"/>
              <a:gd name="T85" fmla="*/ 125377579 h 336"/>
              <a:gd name="T86" fmla="*/ 17745674 w 339"/>
              <a:gd name="T87" fmla="*/ 139868274 h 336"/>
              <a:gd name="T88" fmla="*/ 18379363 w 339"/>
              <a:gd name="T89" fmla="*/ 143648904 h 336"/>
              <a:gd name="T90" fmla="*/ 19646740 w 339"/>
              <a:gd name="T91" fmla="*/ 150579132 h 336"/>
              <a:gd name="T92" fmla="*/ 32955798 w 339"/>
              <a:gd name="T93" fmla="*/ 171370612 h 336"/>
              <a:gd name="T94" fmla="*/ 8238751 w 339"/>
              <a:gd name="T95" fmla="*/ 195941928 h 336"/>
              <a:gd name="T96" fmla="*/ 21547806 w 339"/>
              <a:gd name="T97" fmla="*/ 211693147 h 336"/>
              <a:gd name="T98" fmla="*/ 49433293 w 339"/>
              <a:gd name="T99" fmla="*/ 192792330 h 336"/>
              <a:gd name="T100" fmla="*/ 62108669 w 339"/>
              <a:gd name="T101" fmla="*/ 178300841 h 336"/>
              <a:gd name="T102" fmla="*/ 77318786 w 339"/>
              <a:gd name="T103" fmla="*/ 168850457 h 3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9"/>
              <a:gd name="T157" fmla="*/ 0 h 336"/>
              <a:gd name="T158" fmla="*/ 339 w 339"/>
              <a:gd name="T159" fmla="*/ 336 h 3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9" h="336">
                <a:moveTo>
                  <a:pt x="122" y="268"/>
                </a:moveTo>
                <a:lnTo>
                  <a:pt x="141" y="241"/>
                </a:lnTo>
                <a:lnTo>
                  <a:pt x="180" y="232"/>
                </a:lnTo>
                <a:lnTo>
                  <a:pt x="201" y="221"/>
                </a:lnTo>
                <a:lnTo>
                  <a:pt x="218" y="221"/>
                </a:lnTo>
                <a:lnTo>
                  <a:pt x="223" y="218"/>
                </a:lnTo>
                <a:lnTo>
                  <a:pt x="252" y="206"/>
                </a:lnTo>
                <a:lnTo>
                  <a:pt x="310" y="182"/>
                </a:lnTo>
                <a:lnTo>
                  <a:pt x="324" y="174"/>
                </a:lnTo>
                <a:lnTo>
                  <a:pt x="327" y="173"/>
                </a:lnTo>
                <a:lnTo>
                  <a:pt x="332" y="173"/>
                </a:lnTo>
                <a:lnTo>
                  <a:pt x="339" y="147"/>
                </a:lnTo>
                <a:lnTo>
                  <a:pt x="330" y="103"/>
                </a:lnTo>
                <a:lnTo>
                  <a:pt x="328" y="96"/>
                </a:lnTo>
                <a:lnTo>
                  <a:pt x="327" y="93"/>
                </a:lnTo>
                <a:lnTo>
                  <a:pt x="326" y="89"/>
                </a:lnTo>
                <a:lnTo>
                  <a:pt x="325" y="85"/>
                </a:lnTo>
                <a:lnTo>
                  <a:pt x="321" y="72"/>
                </a:lnTo>
                <a:lnTo>
                  <a:pt x="320" y="66"/>
                </a:lnTo>
                <a:lnTo>
                  <a:pt x="307" y="23"/>
                </a:lnTo>
                <a:lnTo>
                  <a:pt x="302" y="4"/>
                </a:lnTo>
                <a:lnTo>
                  <a:pt x="301" y="0"/>
                </a:lnTo>
                <a:lnTo>
                  <a:pt x="252" y="12"/>
                </a:lnTo>
                <a:lnTo>
                  <a:pt x="247" y="13"/>
                </a:lnTo>
                <a:lnTo>
                  <a:pt x="245" y="13"/>
                </a:lnTo>
                <a:lnTo>
                  <a:pt x="242" y="15"/>
                </a:lnTo>
                <a:lnTo>
                  <a:pt x="241" y="15"/>
                </a:lnTo>
                <a:lnTo>
                  <a:pt x="207" y="23"/>
                </a:lnTo>
                <a:lnTo>
                  <a:pt x="200" y="24"/>
                </a:lnTo>
                <a:lnTo>
                  <a:pt x="175" y="30"/>
                </a:lnTo>
                <a:lnTo>
                  <a:pt x="122" y="53"/>
                </a:lnTo>
                <a:lnTo>
                  <a:pt x="120" y="43"/>
                </a:lnTo>
                <a:lnTo>
                  <a:pt x="86" y="52"/>
                </a:lnTo>
                <a:lnTo>
                  <a:pt x="78" y="54"/>
                </a:lnTo>
                <a:lnTo>
                  <a:pt x="20" y="66"/>
                </a:lnTo>
                <a:lnTo>
                  <a:pt x="10" y="69"/>
                </a:lnTo>
                <a:lnTo>
                  <a:pt x="0" y="71"/>
                </a:lnTo>
                <a:lnTo>
                  <a:pt x="2" y="83"/>
                </a:lnTo>
                <a:lnTo>
                  <a:pt x="14" y="144"/>
                </a:lnTo>
                <a:lnTo>
                  <a:pt x="18" y="165"/>
                </a:lnTo>
                <a:lnTo>
                  <a:pt x="19" y="175"/>
                </a:lnTo>
                <a:lnTo>
                  <a:pt x="20" y="180"/>
                </a:lnTo>
                <a:lnTo>
                  <a:pt x="24" y="199"/>
                </a:lnTo>
                <a:lnTo>
                  <a:pt x="28" y="222"/>
                </a:lnTo>
                <a:lnTo>
                  <a:pt x="29" y="228"/>
                </a:lnTo>
                <a:lnTo>
                  <a:pt x="31" y="239"/>
                </a:lnTo>
                <a:lnTo>
                  <a:pt x="52" y="272"/>
                </a:lnTo>
                <a:lnTo>
                  <a:pt x="13" y="311"/>
                </a:lnTo>
                <a:lnTo>
                  <a:pt x="34" y="336"/>
                </a:lnTo>
                <a:lnTo>
                  <a:pt x="78" y="306"/>
                </a:lnTo>
                <a:lnTo>
                  <a:pt x="98" y="283"/>
                </a:lnTo>
                <a:lnTo>
                  <a:pt x="122" y="268"/>
                </a:lnTo>
                <a:close/>
              </a:path>
            </a:pathLst>
          </a:custGeom>
          <a:solidFill>
            <a:schemeClr val="bg1"/>
          </a:solid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3100" name="Freeform 28"/>
          <p:cNvSpPr>
            <a:spLocks/>
          </p:cNvSpPr>
          <p:nvPr/>
        </p:nvSpPr>
        <p:spPr bwMode="auto">
          <a:xfrm>
            <a:off x="7958138" y="1210919"/>
            <a:ext cx="574675" cy="903287"/>
          </a:xfrm>
          <a:custGeom>
            <a:avLst/>
            <a:gdLst>
              <a:gd name="T0" fmla="*/ 59853517 w 724"/>
              <a:gd name="T1" fmla="*/ 584441731 h 1137"/>
              <a:gd name="T2" fmla="*/ 46623284 w 724"/>
              <a:gd name="T3" fmla="*/ 542154889 h 1137"/>
              <a:gd name="T4" fmla="*/ 2520156 w 724"/>
              <a:gd name="T5" fmla="*/ 405196042 h 1137"/>
              <a:gd name="T6" fmla="*/ 3779838 w 724"/>
              <a:gd name="T7" fmla="*/ 382474849 h 1137"/>
              <a:gd name="T8" fmla="*/ 24571323 w 724"/>
              <a:gd name="T9" fmla="*/ 387524356 h 1137"/>
              <a:gd name="T10" fmla="*/ 41582973 w 724"/>
              <a:gd name="T11" fmla="*/ 362909200 h 1137"/>
              <a:gd name="T12" fmla="*/ 38432581 w 724"/>
              <a:gd name="T13" fmla="*/ 320622358 h 1137"/>
              <a:gd name="T14" fmla="*/ 59853517 w 724"/>
              <a:gd name="T15" fmla="*/ 269499672 h 1137"/>
              <a:gd name="T16" fmla="*/ 51663595 w 724"/>
              <a:gd name="T17" fmla="*/ 242991348 h 1137"/>
              <a:gd name="T18" fmla="*/ 59223280 w 724"/>
              <a:gd name="T19" fmla="*/ 193130990 h 1137"/>
              <a:gd name="T20" fmla="*/ 52923288 w 724"/>
              <a:gd name="T21" fmla="*/ 150213356 h 1137"/>
              <a:gd name="T22" fmla="*/ 124117902 w 724"/>
              <a:gd name="T23" fmla="*/ 32819426 h 1137"/>
              <a:gd name="T24" fmla="*/ 173260535 w 724"/>
              <a:gd name="T25" fmla="*/ 25876745 h 1137"/>
              <a:gd name="T26" fmla="*/ 203502400 w 724"/>
              <a:gd name="T27" fmla="*/ 0 h 1137"/>
              <a:gd name="T28" fmla="*/ 253275320 w 724"/>
              <a:gd name="T29" fmla="*/ 24614368 h 1137"/>
              <a:gd name="T30" fmla="*/ 326360620 w 724"/>
              <a:gd name="T31" fmla="*/ 234155505 h 1137"/>
              <a:gd name="T32" fmla="*/ 367312550 w 724"/>
              <a:gd name="T33" fmla="*/ 234155505 h 1137"/>
              <a:gd name="T34" fmla="*/ 398814890 w 724"/>
              <a:gd name="T35" fmla="*/ 301056709 h 1137"/>
              <a:gd name="T36" fmla="*/ 403224963 w 724"/>
              <a:gd name="T37" fmla="*/ 290958489 h 1137"/>
              <a:gd name="T38" fmla="*/ 446067704 w 724"/>
              <a:gd name="T39" fmla="*/ 319359981 h 1137"/>
              <a:gd name="T40" fmla="*/ 434727402 w 724"/>
              <a:gd name="T41" fmla="*/ 373639006 h 1137"/>
              <a:gd name="T42" fmla="*/ 432836690 w 724"/>
              <a:gd name="T43" fmla="*/ 376163759 h 1137"/>
              <a:gd name="T44" fmla="*/ 420235913 w 724"/>
              <a:gd name="T45" fmla="*/ 378056927 h 1137"/>
              <a:gd name="T46" fmla="*/ 410155192 w 724"/>
              <a:gd name="T47" fmla="*/ 391311486 h 1137"/>
              <a:gd name="T48" fmla="*/ 403855201 w 724"/>
              <a:gd name="T49" fmla="*/ 412770303 h 1137"/>
              <a:gd name="T50" fmla="*/ 380543565 w 724"/>
              <a:gd name="T51" fmla="*/ 409614758 h 1137"/>
              <a:gd name="T52" fmla="*/ 371093180 w 724"/>
              <a:gd name="T53" fmla="*/ 429179712 h 1137"/>
              <a:gd name="T54" fmla="*/ 364162951 w 724"/>
              <a:gd name="T55" fmla="*/ 443696648 h 1137"/>
              <a:gd name="T56" fmla="*/ 328880776 w 724"/>
              <a:gd name="T57" fmla="*/ 466417842 h 1137"/>
              <a:gd name="T58" fmla="*/ 314389287 w 724"/>
              <a:gd name="T59" fmla="*/ 458843581 h 1137"/>
              <a:gd name="T60" fmla="*/ 280997029 w 724"/>
              <a:gd name="T61" fmla="*/ 470835763 h 1137"/>
              <a:gd name="T62" fmla="*/ 274066801 w 724"/>
              <a:gd name="T63" fmla="*/ 440540309 h 1137"/>
              <a:gd name="T64" fmla="*/ 262726498 w 724"/>
              <a:gd name="T65" fmla="*/ 465786256 h 1137"/>
              <a:gd name="T66" fmla="*/ 261466024 w 724"/>
              <a:gd name="T67" fmla="*/ 507442307 h 1137"/>
              <a:gd name="T68" fmla="*/ 246345091 w 724"/>
              <a:gd name="T69" fmla="*/ 552253903 h 1137"/>
              <a:gd name="T70" fmla="*/ 228074560 w 724"/>
              <a:gd name="T71" fmla="*/ 557302616 h 1137"/>
              <a:gd name="T72" fmla="*/ 216103226 w 724"/>
              <a:gd name="T73" fmla="*/ 572450343 h 1137"/>
              <a:gd name="T74" fmla="*/ 204762874 w 724"/>
              <a:gd name="T75" fmla="*/ 584441731 h 1137"/>
              <a:gd name="T76" fmla="*/ 190272179 w 724"/>
              <a:gd name="T77" fmla="*/ 588860447 h 1137"/>
              <a:gd name="T78" fmla="*/ 179561320 w 724"/>
              <a:gd name="T79" fmla="*/ 598327082 h 1137"/>
              <a:gd name="T80" fmla="*/ 160659758 w 724"/>
              <a:gd name="T81" fmla="*/ 617261939 h 1137"/>
              <a:gd name="T82" fmla="*/ 162550470 w 724"/>
              <a:gd name="T83" fmla="*/ 631778081 h 1137"/>
              <a:gd name="T84" fmla="*/ 148689218 w 724"/>
              <a:gd name="T85" fmla="*/ 635565211 h 1137"/>
              <a:gd name="T86" fmla="*/ 149319456 w 724"/>
              <a:gd name="T87" fmla="*/ 647556599 h 1137"/>
              <a:gd name="T88" fmla="*/ 134198523 w 724"/>
              <a:gd name="T89" fmla="*/ 686057106 h 1137"/>
              <a:gd name="T90" fmla="*/ 130417893 w 724"/>
              <a:gd name="T91" fmla="*/ 717614142 h 1137"/>
              <a:gd name="T92" fmla="*/ 114666723 w 724"/>
              <a:gd name="T93" fmla="*/ 711933844 h 1137"/>
              <a:gd name="T94" fmla="*/ 90095382 w 724"/>
              <a:gd name="T95" fmla="*/ 682900766 h 1137"/>
              <a:gd name="T96" fmla="*/ 71194613 w 724"/>
              <a:gd name="T97" fmla="*/ 621679861 h 11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4"/>
              <a:gd name="T148" fmla="*/ 0 h 1137"/>
              <a:gd name="T149" fmla="*/ 724 w 724"/>
              <a:gd name="T150" fmla="*/ 1137 h 11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4" h="1137">
                <a:moveTo>
                  <a:pt x="109" y="975"/>
                </a:moveTo>
                <a:lnTo>
                  <a:pt x="95" y="926"/>
                </a:lnTo>
                <a:lnTo>
                  <a:pt x="77" y="867"/>
                </a:lnTo>
                <a:lnTo>
                  <a:pt x="74" y="859"/>
                </a:lnTo>
                <a:lnTo>
                  <a:pt x="39" y="749"/>
                </a:lnTo>
                <a:lnTo>
                  <a:pt x="4" y="642"/>
                </a:lnTo>
                <a:lnTo>
                  <a:pt x="0" y="631"/>
                </a:lnTo>
                <a:lnTo>
                  <a:pt x="6" y="606"/>
                </a:lnTo>
                <a:lnTo>
                  <a:pt x="39" y="625"/>
                </a:lnTo>
                <a:lnTo>
                  <a:pt x="39" y="614"/>
                </a:lnTo>
                <a:lnTo>
                  <a:pt x="43" y="575"/>
                </a:lnTo>
                <a:lnTo>
                  <a:pt x="66" y="575"/>
                </a:lnTo>
                <a:lnTo>
                  <a:pt x="53" y="524"/>
                </a:lnTo>
                <a:lnTo>
                  <a:pt x="61" y="508"/>
                </a:lnTo>
                <a:lnTo>
                  <a:pt x="83" y="480"/>
                </a:lnTo>
                <a:lnTo>
                  <a:pt x="95" y="427"/>
                </a:lnTo>
                <a:lnTo>
                  <a:pt x="80" y="418"/>
                </a:lnTo>
                <a:lnTo>
                  <a:pt x="82" y="385"/>
                </a:lnTo>
                <a:lnTo>
                  <a:pt x="72" y="355"/>
                </a:lnTo>
                <a:lnTo>
                  <a:pt x="94" y="306"/>
                </a:lnTo>
                <a:lnTo>
                  <a:pt x="89" y="268"/>
                </a:lnTo>
                <a:lnTo>
                  <a:pt x="84" y="238"/>
                </a:lnTo>
                <a:lnTo>
                  <a:pt x="160" y="21"/>
                </a:lnTo>
                <a:lnTo>
                  <a:pt x="197" y="52"/>
                </a:lnTo>
                <a:lnTo>
                  <a:pt x="212" y="65"/>
                </a:lnTo>
                <a:lnTo>
                  <a:pt x="275" y="41"/>
                </a:lnTo>
                <a:lnTo>
                  <a:pt x="309" y="3"/>
                </a:lnTo>
                <a:lnTo>
                  <a:pt x="323" y="0"/>
                </a:lnTo>
                <a:lnTo>
                  <a:pt x="386" y="22"/>
                </a:lnTo>
                <a:lnTo>
                  <a:pt x="402" y="39"/>
                </a:lnTo>
                <a:lnTo>
                  <a:pt x="418" y="44"/>
                </a:lnTo>
                <a:lnTo>
                  <a:pt x="518" y="371"/>
                </a:lnTo>
                <a:lnTo>
                  <a:pt x="573" y="378"/>
                </a:lnTo>
                <a:lnTo>
                  <a:pt x="583" y="371"/>
                </a:lnTo>
                <a:lnTo>
                  <a:pt x="605" y="455"/>
                </a:lnTo>
                <a:lnTo>
                  <a:pt x="633" y="477"/>
                </a:lnTo>
                <a:lnTo>
                  <a:pt x="639" y="474"/>
                </a:lnTo>
                <a:lnTo>
                  <a:pt x="640" y="461"/>
                </a:lnTo>
                <a:lnTo>
                  <a:pt x="673" y="466"/>
                </a:lnTo>
                <a:lnTo>
                  <a:pt x="708" y="506"/>
                </a:lnTo>
                <a:lnTo>
                  <a:pt x="724" y="529"/>
                </a:lnTo>
                <a:lnTo>
                  <a:pt x="690" y="592"/>
                </a:lnTo>
                <a:lnTo>
                  <a:pt x="686" y="592"/>
                </a:lnTo>
                <a:lnTo>
                  <a:pt x="687" y="596"/>
                </a:lnTo>
                <a:lnTo>
                  <a:pt x="680" y="594"/>
                </a:lnTo>
                <a:lnTo>
                  <a:pt x="667" y="599"/>
                </a:lnTo>
                <a:lnTo>
                  <a:pt x="669" y="605"/>
                </a:lnTo>
                <a:lnTo>
                  <a:pt x="651" y="620"/>
                </a:lnTo>
                <a:lnTo>
                  <a:pt x="653" y="636"/>
                </a:lnTo>
                <a:lnTo>
                  <a:pt x="641" y="654"/>
                </a:lnTo>
                <a:lnTo>
                  <a:pt x="637" y="643"/>
                </a:lnTo>
                <a:lnTo>
                  <a:pt x="604" y="649"/>
                </a:lnTo>
                <a:lnTo>
                  <a:pt x="598" y="676"/>
                </a:lnTo>
                <a:lnTo>
                  <a:pt x="589" y="680"/>
                </a:lnTo>
                <a:lnTo>
                  <a:pt x="577" y="686"/>
                </a:lnTo>
                <a:lnTo>
                  <a:pt x="578" y="703"/>
                </a:lnTo>
                <a:lnTo>
                  <a:pt x="548" y="736"/>
                </a:lnTo>
                <a:lnTo>
                  <a:pt x="522" y="739"/>
                </a:lnTo>
                <a:lnTo>
                  <a:pt x="492" y="707"/>
                </a:lnTo>
                <a:lnTo>
                  <a:pt x="499" y="727"/>
                </a:lnTo>
                <a:lnTo>
                  <a:pt x="480" y="787"/>
                </a:lnTo>
                <a:lnTo>
                  <a:pt x="446" y="746"/>
                </a:lnTo>
                <a:lnTo>
                  <a:pt x="439" y="700"/>
                </a:lnTo>
                <a:lnTo>
                  <a:pt x="435" y="698"/>
                </a:lnTo>
                <a:lnTo>
                  <a:pt x="427" y="720"/>
                </a:lnTo>
                <a:lnTo>
                  <a:pt x="417" y="738"/>
                </a:lnTo>
                <a:lnTo>
                  <a:pt x="415" y="772"/>
                </a:lnTo>
                <a:lnTo>
                  <a:pt x="415" y="804"/>
                </a:lnTo>
                <a:lnTo>
                  <a:pt x="428" y="831"/>
                </a:lnTo>
                <a:lnTo>
                  <a:pt x="391" y="875"/>
                </a:lnTo>
                <a:lnTo>
                  <a:pt x="376" y="872"/>
                </a:lnTo>
                <a:lnTo>
                  <a:pt x="362" y="883"/>
                </a:lnTo>
                <a:lnTo>
                  <a:pt x="360" y="895"/>
                </a:lnTo>
                <a:lnTo>
                  <a:pt x="343" y="907"/>
                </a:lnTo>
                <a:lnTo>
                  <a:pt x="330" y="907"/>
                </a:lnTo>
                <a:lnTo>
                  <a:pt x="325" y="926"/>
                </a:lnTo>
                <a:lnTo>
                  <a:pt x="315" y="943"/>
                </a:lnTo>
                <a:lnTo>
                  <a:pt x="302" y="933"/>
                </a:lnTo>
                <a:lnTo>
                  <a:pt x="295" y="930"/>
                </a:lnTo>
                <a:lnTo>
                  <a:pt x="285" y="948"/>
                </a:lnTo>
                <a:lnTo>
                  <a:pt x="263" y="959"/>
                </a:lnTo>
                <a:lnTo>
                  <a:pt x="255" y="978"/>
                </a:lnTo>
                <a:lnTo>
                  <a:pt x="261" y="992"/>
                </a:lnTo>
                <a:lnTo>
                  <a:pt x="258" y="1001"/>
                </a:lnTo>
                <a:lnTo>
                  <a:pt x="251" y="998"/>
                </a:lnTo>
                <a:lnTo>
                  <a:pt x="236" y="1007"/>
                </a:lnTo>
                <a:lnTo>
                  <a:pt x="234" y="1017"/>
                </a:lnTo>
                <a:lnTo>
                  <a:pt x="237" y="1026"/>
                </a:lnTo>
                <a:lnTo>
                  <a:pt x="246" y="1025"/>
                </a:lnTo>
                <a:lnTo>
                  <a:pt x="213" y="1087"/>
                </a:lnTo>
                <a:lnTo>
                  <a:pt x="219" y="1107"/>
                </a:lnTo>
                <a:lnTo>
                  <a:pt x="207" y="1137"/>
                </a:lnTo>
                <a:lnTo>
                  <a:pt x="198" y="1135"/>
                </a:lnTo>
                <a:lnTo>
                  <a:pt x="182" y="1128"/>
                </a:lnTo>
                <a:lnTo>
                  <a:pt x="170" y="1099"/>
                </a:lnTo>
                <a:lnTo>
                  <a:pt x="143" y="1082"/>
                </a:lnTo>
                <a:lnTo>
                  <a:pt x="131" y="1034"/>
                </a:lnTo>
                <a:lnTo>
                  <a:pt x="113" y="985"/>
                </a:lnTo>
                <a:lnTo>
                  <a:pt x="109" y="975"/>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2077" name="Freeform 29"/>
          <p:cNvSpPr>
            <a:spLocks/>
          </p:cNvSpPr>
          <p:nvPr/>
        </p:nvSpPr>
        <p:spPr bwMode="auto">
          <a:xfrm>
            <a:off x="8362950" y="1814169"/>
            <a:ext cx="25400" cy="15875"/>
          </a:xfrm>
          <a:custGeom>
            <a:avLst/>
            <a:gdLst>
              <a:gd name="T0" fmla="*/ 2147483647 w 31"/>
              <a:gd name="T1" fmla="*/ 2147483647 h 20"/>
              <a:gd name="T2" fmla="*/ 2147483647 w 31"/>
              <a:gd name="T3" fmla="*/ 2147483647 h 20"/>
              <a:gd name="T4" fmla="*/ 2147483647 w 31"/>
              <a:gd name="T5" fmla="*/ 0 h 20"/>
              <a:gd name="T6" fmla="*/ 0 w 31"/>
              <a:gd name="T7" fmla="*/ 2147483647 h 20"/>
              <a:gd name="T8" fmla="*/ 2147483647 w 31"/>
              <a:gd name="T9" fmla="*/ 2147483647 h 20"/>
              <a:gd name="T10" fmla="*/ 0 60000 65536"/>
              <a:gd name="T11" fmla="*/ 0 60000 65536"/>
              <a:gd name="T12" fmla="*/ 0 60000 65536"/>
              <a:gd name="T13" fmla="*/ 0 60000 65536"/>
              <a:gd name="T14" fmla="*/ 0 60000 65536"/>
              <a:gd name="T15" fmla="*/ 0 w 31"/>
              <a:gd name="T16" fmla="*/ 0 h 20"/>
              <a:gd name="T17" fmla="*/ 31 w 31"/>
              <a:gd name="T18" fmla="*/ 20 h 20"/>
            </a:gdLst>
            <a:ahLst/>
            <a:cxnLst>
              <a:cxn ang="T10">
                <a:pos x="T0" y="T1"/>
              </a:cxn>
              <a:cxn ang="T11">
                <a:pos x="T2" y="T3"/>
              </a:cxn>
              <a:cxn ang="T12">
                <a:pos x="T4" y="T5"/>
              </a:cxn>
              <a:cxn ang="T13">
                <a:pos x="T6" y="T7"/>
              </a:cxn>
              <a:cxn ang="T14">
                <a:pos x="T8" y="T9"/>
              </a:cxn>
            </a:cxnLst>
            <a:rect l="T15" t="T16" r="T17" b="T18"/>
            <a:pathLst>
              <a:path w="31" h="20">
                <a:moveTo>
                  <a:pt x="3" y="20"/>
                </a:moveTo>
                <a:lnTo>
                  <a:pt x="31" y="12"/>
                </a:lnTo>
                <a:lnTo>
                  <a:pt x="18" y="0"/>
                </a:lnTo>
                <a:lnTo>
                  <a:pt x="0" y="6"/>
                </a:lnTo>
                <a:lnTo>
                  <a:pt x="3" y="20"/>
                </a:lnTo>
                <a:close/>
              </a:path>
            </a:pathLst>
          </a:custGeom>
          <a:solidFill>
            <a:srgbClr val="FFFF00"/>
          </a:solid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3102" name="Freeform 30"/>
          <p:cNvSpPr>
            <a:spLocks/>
          </p:cNvSpPr>
          <p:nvPr/>
        </p:nvSpPr>
        <p:spPr bwMode="auto">
          <a:xfrm>
            <a:off x="7781886" y="2151959"/>
            <a:ext cx="523875" cy="282575"/>
          </a:xfrm>
          <a:custGeom>
            <a:avLst/>
            <a:gdLst>
              <a:gd name="T0" fmla="*/ 324823943 w 659"/>
              <a:gd name="T1" fmla="*/ 181062491 h 357"/>
              <a:gd name="T2" fmla="*/ 317872068 w 659"/>
              <a:gd name="T3" fmla="*/ 189834186 h 357"/>
              <a:gd name="T4" fmla="*/ 309025023 w 659"/>
              <a:gd name="T5" fmla="*/ 206123007 h 357"/>
              <a:gd name="T6" fmla="*/ 290698150 w 659"/>
              <a:gd name="T7" fmla="*/ 216147737 h 357"/>
              <a:gd name="T8" fmla="*/ 283115082 w 659"/>
              <a:gd name="T9" fmla="*/ 192340159 h 357"/>
              <a:gd name="T10" fmla="*/ 266684174 w 659"/>
              <a:gd name="T11" fmla="*/ 183568464 h 357"/>
              <a:gd name="T12" fmla="*/ 257836334 w 659"/>
              <a:gd name="T13" fmla="*/ 179809505 h 357"/>
              <a:gd name="T14" fmla="*/ 245197357 w 659"/>
              <a:gd name="T15" fmla="*/ 164146782 h 357"/>
              <a:gd name="T16" fmla="*/ 240774232 w 659"/>
              <a:gd name="T17" fmla="*/ 145351197 h 357"/>
              <a:gd name="T18" fmla="*/ 227503267 w 659"/>
              <a:gd name="T19" fmla="*/ 149110156 h 357"/>
              <a:gd name="T20" fmla="*/ 199065321 w 659"/>
              <a:gd name="T21" fmla="*/ 157254962 h 357"/>
              <a:gd name="T22" fmla="*/ 194009413 w 659"/>
              <a:gd name="T23" fmla="*/ 156628865 h 357"/>
              <a:gd name="T24" fmla="*/ 159883620 w 659"/>
              <a:gd name="T25" fmla="*/ 164773671 h 357"/>
              <a:gd name="T26" fmla="*/ 156724472 w 659"/>
              <a:gd name="T27" fmla="*/ 166026657 h 357"/>
              <a:gd name="T28" fmla="*/ 134605667 w 659"/>
              <a:gd name="T29" fmla="*/ 171038602 h 357"/>
              <a:gd name="T30" fmla="*/ 114383622 w 659"/>
              <a:gd name="T31" fmla="*/ 175423658 h 357"/>
              <a:gd name="T32" fmla="*/ 79625816 w 659"/>
              <a:gd name="T33" fmla="*/ 183568464 h 357"/>
              <a:gd name="T34" fmla="*/ 53083885 w 659"/>
              <a:gd name="T35" fmla="*/ 190460284 h 357"/>
              <a:gd name="T36" fmla="*/ 10111025 w 659"/>
              <a:gd name="T37" fmla="*/ 199858076 h 357"/>
              <a:gd name="T38" fmla="*/ 3159944 w 659"/>
              <a:gd name="T39" fmla="*/ 201111062 h 357"/>
              <a:gd name="T40" fmla="*/ 0 w 659"/>
              <a:gd name="T41" fmla="*/ 189834186 h 357"/>
              <a:gd name="T42" fmla="*/ 2527955 w 659"/>
              <a:gd name="T43" fmla="*/ 108386917 h 357"/>
              <a:gd name="T44" fmla="*/ 2527955 w 659"/>
              <a:gd name="T45" fmla="*/ 88965211 h 357"/>
              <a:gd name="T46" fmla="*/ 27173931 w 659"/>
              <a:gd name="T47" fmla="*/ 83953266 h 357"/>
              <a:gd name="T48" fmla="*/ 30333874 w 659"/>
              <a:gd name="T49" fmla="*/ 83326377 h 357"/>
              <a:gd name="T50" fmla="*/ 39180919 w 659"/>
              <a:gd name="T51" fmla="*/ 80820405 h 357"/>
              <a:gd name="T52" fmla="*/ 87841667 w 659"/>
              <a:gd name="T53" fmla="*/ 70169626 h 357"/>
              <a:gd name="T54" fmla="*/ 102376609 w 659"/>
              <a:gd name="T55" fmla="*/ 67663654 h 357"/>
              <a:gd name="T56" fmla="*/ 111855668 w 659"/>
              <a:gd name="T57" fmla="*/ 65783779 h 357"/>
              <a:gd name="T58" fmla="*/ 147876632 w 659"/>
              <a:gd name="T59" fmla="*/ 57638973 h 357"/>
              <a:gd name="T60" fmla="*/ 155460495 w 659"/>
              <a:gd name="T61" fmla="*/ 56385987 h 357"/>
              <a:gd name="T62" fmla="*/ 224343324 w 659"/>
              <a:gd name="T63" fmla="*/ 35084417 h 357"/>
              <a:gd name="T64" fmla="*/ 225607301 w 659"/>
              <a:gd name="T65" fmla="*/ 32578445 h 357"/>
              <a:gd name="T66" fmla="*/ 243301391 w 659"/>
              <a:gd name="T67" fmla="*/ 16915716 h 357"/>
              <a:gd name="T68" fmla="*/ 267948151 w 659"/>
              <a:gd name="T69" fmla="*/ 0 h 357"/>
              <a:gd name="T70" fmla="*/ 297650024 w 659"/>
              <a:gd name="T71" fmla="*/ 22554549 h 357"/>
              <a:gd name="T72" fmla="*/ 286274230 w 659"/>
              <a:gd name="T73" fmla="*/ 45109098 h 357"/>
              <a:gd name="T74" fmla="*/ 271107299 w 659"/>
              <a:gd name="T75" fmla="*/ 68916640 h 357"/>
              <a:gd name="T76" fmla="*/ 279323150 w 659"/>
              <a:gd name="T77" fmla="*/ 87085336 h 357"/>
              <a:gd name="T78" fmla="*/ 292594115 w 659"/>
              <a:gd name="T79" fmla="*/ 91471183 h 357"/>
              <a:gd name="T80" fmla="*/ 328615079 w 659"/>
              <a:gd name="T81" fmla="*/ 123423543 h 357"/>
              <a:gd name="T82" fmla="*/ 327983091 w 659"/>
              <a:gd name="T83" fmla="*/ 134074322 h 357"/>
              <a:gd name="T84" fmla="*/ 343150022 w 659"/>
              <a:gd name="T85" fmla="*/ 151616128 h 357"/>
              <a:gd name="T86" fmla="*/ 379171780 w 659"/>
              <a:gd name="T87" fmla="*/ 155375878 h 357"/>
              <a:gd name="T88" fmla="*/ 399393825 w 659"/>
              <a:gd name="T89" fmla="*/ 125302627 h 357"/>
              <a:gd name="T90" fmla="*/ 377907803 w 659"/>
              <a:gd name="T91" fmla="*/ 99615989 h 357"/>
              <a:gd name="T92" fmla="*/ 416456721 w 659"/>
              <a:gd name="T93" fmla="*/ 152243017 h 357"/>
              <a:gd name="T94" fmla="*/ 412664790 w 659"/>
              <a:gd name="T95" fmla="*/ 158507948 h 357"/>
              <a:gd name="T96" fmla="*/ 369691952 w 659"/>
              <a:gd name="T97" fmla="*/ 175423658 h 357"/>
              <a:gd name="T98" fmla="*/ 344413999 w 659"/>
              <a:gd name="T99" fmla="*/ 194219242 h 357"/>
              <a:gd name="T100" fmla="*/ 313448148 w 659"/>
              <a:gd name="T101" fmla="*/ 223665654 h 357"/>
              <a:gd name="T102" fmla="*/ 338094908 w 659"/>
              <a:gd name="T103" fmla="*/ 198605090 h 357"/>
              <a:gd name="T104" fmla="*/ 334934965 w 659"/>
              <a:gd name="T105" fmla="*/ 174170671 h 3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9"/>
              <a:gd name="T160" fmla="*/ 0 h 357"/>
              <a:gd name="T161" fmla="*/ 659 w 659"/>
              <a:gd name="T162" fmla="*/ 357 h 3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9" h="357">
                <a:moveTo>
                  <a:pt x="527" y="277"/>
                </a:moveTo>
                <a:lnTo>
                  <a:pt x="514" y="289"/>
                </a:lnTo>
                <a:lnTo>
                  <a:pt x="503" y="302"/>
                </a:lnTo>
                <a:lnTo>
                  <a:pt x="503" y="303"/>
                </a:lnTo>
                <a:lnTo>
                  <a:pt x="493" y="303"/>
                </a:lnTo>
                <a:lnTo>
                  <a:pt x="489" y="329"/>
                </a:lnTo>
                <a:lnTo>
                  <a:pt x="477" y="345"/>
                </a:lnTo>
                <a:lnTo>
                  <a:pt x="460" y="345"/>
                </a:lnTo>
                <a:lnTo>
                  <a:pt x="452" y="322"/>
                </a:lnTo>
                <a:lnTo>
                  <a:pt x="448" y="307"/>
                </a:lnTo>
                <a:lnTo>
                  <a:pt x="433" y="303"/>
                </a:lnTo>
                <a:lnTo>
                  <a:pt x="422" y="293"/>
                </a:lnTo>
                <a:lnTo>
                  <a:pt x="420" y="291"/>
                </a:lnTo>
                <a:lnTo>
                  <a:pt x="408" y="287"/>
                </a:lnTo>
                <a:lnTo>
                  <a:pt x="396" y="259"/>
                </a:lnTo>
                <a:lnTo>
                  <a:pt x="388" y="262"/>
                </a:lnTo>
                <a:lnTo>
                  <a:pt x="382" y="241"/>
                </a:lnTo>
                <a:lnTo>
                  <a:pt x="381" y="232"/>
                </a:lnTo>
                <a:lnTo>
                  <a:pt x="370" y="235"/>
                </a:lnTo>
                <a:lnTo>
                  <a:pt x="360" y="238"/>
                </a:lnTo>
                <a:lnTo>
                  <a:pt x="354" y="241"/>
                </a:lnTo>
                <a:lnTo>
                  <a:pt x="315" y="251"/>
                </a:lnTo>
                <a:lnTo>
                  <a:pt x="308" y="254"/>
                </a:lnTo>
                <a:lnTo>
                  <a:pt x="307" y="250"/>
                </a:lnTo>
                <a:lnTo>
                  <a:pt x="258" y="262"/>
                </a:lnTo>
                <a:lnTo>
                  <a:pt x="253" y="263"/>
                </a:lnTo>
                <a:lnTo>
                  <a:pt x="251" y="263"/>
                </a:lnTo>
                <a:lnTo>
                  <a:pt x="248" y="265"/>
                </a:lnTo>
                <a:lnTo>
                  <a:pt x="247" y="265"/>
                </a:lnTo>
                <a:lnTo>
                  <a:pt x="213" y="273"/>
                </a:lnTo>
                <a:lnTo>
                  <a:pt x="206" y="274"/>
                </a:lnTo>
                <a:lnTo>
                  <a:pt x="181" y="280"/>
                </a:lnTo>
                <a:lnTo>
                  <a:pt x="128" y="303"/>
                </a:lnTo>
                <a:lnTo>
                  <a:pt x="126" y="293"/>
                </a:lnTo>
                <a:lnTo>
                  <a:pt x="92" y="302"/>
                </a:lnTo>
                <a:lnTo>
                  <a:pt x="84" y="304"/>
                </a:lnTo>
                <a:lnTo>
                  <a:pt x="26" y="316"/>
                </a:lnTo>
                <a:lnTo>
                  <a:pt x="16" y="319"/>
                </a:lnTo>
                <a:lnTo>
                  <a:pt x="6" y="321"/>
                </a:lnTo>
                <a:lnTo>
                  <a:pt x="5" y="321"/>
                </a:lnTo>
                <a:lnTo>
                  <a:pt x="0" y="313"/>
                </a:lnTo>
                <a:lnTo>
                  <a:pt x="0" y="303"/>
                </a:lnTo>
                <a:lnTo>
                  <a:pt x="2" y="203"/>
                </a:lnTo>
                <a:lnTo>
                  <a:pt x="4" y="173"/>
                </a:lnTo>
                <a:lnTo>
                  <a:pt x="4" y="159"/>
                </a:lnTo>
                <a:lnTo>
                  <a:pt x="4" y="142"/>
                </a:lnTo>
                <a:lnTo>
                  <a:pt x="37" y="135"/>
                </a:lnTo>
                <a:lnTo>
                  <a:pt x="43" y="134"/>
                </a:lnTo>
                <a:lnTo>
                  <a:pt x="47" y="133"/>
                </a:lnTo>
                <a:lnTo>
                  <a:pt x="48" y="133"/>
                </a:lnTo>
                <a:lnTo>
                  <a:pt x="50" y="133"/>
                </a:lnTo>
                <a:lnTo>
                  <a:pt x="62" y="129"/>
                </a:lnTo>
                <a:lnTo>
                  <a:pt x="95" y="122"/>
                </a:lnTo>
                <a:lnTo>
                  <a:pt x="139" y="112"/>
                </a:lnTo>
                <a:lnTo>
                  <a:pt x="146" y="111"/>
                </a:lnTo>
                <a:lnTo>
                  <a:pt x="162" y="108"/>
                </a:lnTo>
                <a:lnTo>
                  <a:pt x="167" y="108"/>
                </a:lnTo>
                <a:lnTo>
                  <a:pt x="177" y="105"/>
                </a:lnTo>
                <a:lnTo>
                  <a:pt x="216" y="96"/>
                </a:lnTo>
                <a:lnTo>
                  <a:pt x="234" y="92"/>
                </a:lnTo>
                <a:lnTo>
                  <a:pt x="240" y="91"/>
                </a:lnTo>
                <a:lnTo>
                  <a:pt x="246" y="90"/>
                </a:lnTo>
                <a:lnTo>
                  <a:pt x="352" y="64"/>
                </a:lnTo>
                <a:lnTo>
                  <a:pt x="355" y="56"/>
                </a:lnTo>
                <a:lnTo>
                  <a:pt x="356" y="54"/>
                </a:lnTo>
                <a:lnTo>
                  <a:pt x="357" y="52"/>
                </a:lnTo>
                <a:lnTo>
                  <a:pt x="357" y="51"/>
                </a:lnTo>
                <a:lnTo>
                  <a:pt x="385" y="27"/>
                </a:lnTo>
                <a:lnTo>
                  <a:pt x="387" y="13"/>
                </a:lnTo>
                <a:lnTo>
                  <a:pt x="424" y="0"/>
                </a:lnTo>
                <a:lnTo>
                  <a:pt x="448" y="42"/>
                </a:lnTo>
                <a:lnTo>
                  <a:pt x="471" y="36"/>
                </a:lnTo>
                <a:lnTo>
                  <a:pt x="475" y="54"/>
                </a:lnTo>
                <a:lnTo>
                  <a:pt x="453" y="72"/>
                </a:lnTo>
                <a:lnTo>
                  <a:pt x="433" y="115"/>
                </a:lnTo>
                <a:lnTo>
                  <a:pt x="429" y="110"/>
                </a:lnTo>
                <a:lnTo>
                  <a:pt x="430" y="127"/>
                </a:lnTo>
                <a:lnTo>
                  <a:pt x="442" y="139"/>
                </a:lnTo>
                <a:lnTo>
                  <a:pt x="443" y="139"/>
                </a:lnTo>
                <a:lnTo>
                  <a:pt x="463" y="146"/>
                </a:lnTo>
                <a:lnTo>
                  <a:pt x="471" y="146"/>
                </a:lnTo>
                <a:lnTo>
                  <a:pt x="520" y="197"/>
                </a:lnTo>
                <a:lnTo>
                  <a:pt x="502" y="205"/>
                </a:lnTo>
                <a:lnTo>
                  <a:pt x="519" y="214"/>
                </a:lnTo>
                <a:lnTo>
                  <a:pt x="526" y="211"/>
                </a:lnTo>
                <a:lnTo>
                  <a:pt x="543" y="242"/>
                </a:lnTo>
                <a:lnTo>
                  <a:pt x="554" y="248"/>
                </a:lnTo>
                <a:lnTo>
                  <a:pt x="600" y="248"/>
                </a:lnTo>
                <a:lnTo>
                  <a:pt x="633" y="224"/>
                </a:lnTo>
                <a:lnTo>
                  <a:pt x="632" y="200"/>
                </a:lnTo>
                <a:lnTo>
                  <a:pt x="621" y="201"/>
                </a:lnTo>
                <a:lnTo>
                  <a:pt x="598" y="159"/>
                </a:lnTo>
                <a:lnTo>
                  <a:pt x="624" y="172"/>
                </a:lnTo>
                <a:lnTo>
                  <a:pt x="659" y="243"/>
                </a:lnTo>
                <a:lnTo>
                  <a:pt x="657" y="279"/>
                </a:lnTo>
                <a:lnTo>
                  <a:pt x="653" y="253"/>
                </a:lnTo>
                <a:lnTo>
                  <a:pt x="647" y="249"/>
                </a:lnTo>
                <a:lnTo>
                  <a:pt x="585" y="280"/>
                </a:lnTo>
                <a:lnTo>
                  <a:pt x="567" y="302"/>
                </a:lnTo>
                <a:lnTo>
                  <a:pt x="545" y="310"/>
                </a:lnTo>
                <a:lnTo>
                  <a:pt x="539" y="320"/>
                </a:lnTo>
                <a:lnTo>
                  <a:pt x="496" y="357"/>
                </a:lnTo>
                <a:lnTo>
                  <a:pt x="500" y="347"/>
                </a:lnTo>
                <a:lnTo>
                  <a:pt x="535" y="317"/>
                </a:lnTo>
                <a:lnTo>
                  <a:pt x="537" y="291"/>
                </a:lnTo>
                <a:lnTo>
                  <a:pt x="530" y="278"/>
                </a:lnTo>
                <a:lnTo>
                  <a:pt x="527" y="277"/>
                </a:lnTo>
                <a:close/>
              </a:path>
            </a:pathLst>
          </a:custGeom>
          <a:noFill/>
          <a:ln w="1651">
            <a:solidFill>
              <a:schemeClr val="accent2"/>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3103" name="Freeform 33"/>
          <p:cNvSpPr>
            <a:spLocks/>
          </p:cNvSpPr>
          <p:nvPr/>
        </p:nvSpPr>
        <p:spPr bwMode="auto">
          <a:xfrm>
            <a:off x="7866063" y="1703044"/>
            <a:ext cx="257175" cy="539750"/>
          </a:xfrm>
          <a:custGeom>
            <a:avLst/>
            <a:gdLst>
              <a:gd name="T0" fmla="*/ 4437264 w 323"/>
              <a:gd name="T1" fmla="*/ 292567547 h 679"/>
              <a:gd name="T2" fmla="*/ 3169701 w 323"/>
              <a:gd name="T3" fmla="*/ 288776579 h 679"/>
              <a:gd name="T4" fmla="*/ 6973185 w 323"/>
              <a:gd name="T5" fmla="*/ 269819358 h 679"/>
              <a:gd name="T6" fmla="*/ 11411244 w 323"/>
              <a:gd name="T7" fmla="*/ 263500549 h 679"/>
              <a:gd name="T8" fmla="*/ 12045025 w 323"/>
              <a:gd name="T9" fmla="*/ 226218862 h 679"/>
              <a:gd name="T10" fmla="*/ 15214728 w 323"/>
              <a:gd name="T11" fmla="*/ 204734544 h 679"/>
              <a:gd name="T12" fmla="*/ 13312589 w 323"/>
              <a:gd name="T13" fmla="*/ 200310821 h 679"/>
              <a:gd name="T14" fmla="*/ 8241543 w 323"/>
              <a:gd name="T15" fmla="*/ 186409283 h 679"/>
              <a:gd name="T16" fmla="*/ 11411244 w 323"/>
              <a:gd name="T17" fmla="*/ 173139705 h 679"/>
              <a:gd name="T18" fmla="*/ 27893537 w 323"/>
              <a:gd name="T19" fmla="*/ 165556975 h 679"/>
              <a:gd name="T20" fmla="*/ 29795676 w 323"/>
              <a:gd name="T21" fmla="*/ 161133252 h 679"/>
              <a:gd name="T22" fmla="*/ 29795676 w 323"/>
              <a:gd name="T23" fmla="*/ 159869332 h 679"/>
              <a:gd name="T24" fmla="*/ 34232938 w 323"/>
              <a:gd name="T25" fmla="*/ 154182483 h 679"/>
              <a:gd name="T26" fmla="*/ 49447660 w 323"/>
              <a:gd name="T27" fmla="*/ 135226057 h 679"/>
              <a:gd name="T28" fmla="*/ 34232938 w 323"/>
              <a:gd name="T29" fmla="*/ 98575510 h 679"/>
              <a:gd name="T30" fmla="*/ 42474478 w 323"/>
              <a:gd name="T31" fmla="*/ 70140472 h 679"/>
              <a:gd name="T32" fmla="*/ 38036419 w 323"/>
              <a:gd name="T33" fmla="*/ 54975013 h 679"/>
              <a:gd name="T34" fmla="*/ 34866719 w 323"/>
              <a:gd name="T35" fmla="*/ 20220354 h 679"/>
              <a:gd name="T36" fmla="*/ 53885731 w 323"/>
              <a:gd name="T37" fmla="*/ 9478614 h 679"/>
              <a:gd name="T38" fmla="*/ 57055432 w 323"/>
              <a:gd name="T39" fmla="*/ 11374495 h 679"/>
              <a:gd name="T40" fmla="*/ 67832095 w 323"/>
              <a:gd name="T41" fmla="*/ 8846653 h 679"/>
              <a:gd name="T42" fmla="*/ 69100453 w 323"/>
              <a:gd name="T43" fmla="*/ 0 h 679"/>
              <a:gd name="T44" fmla="*/ 73537715 w 323"/>
              <a:gd name="T45" fmla="*/ 6950772 h 679"/>
              <a:gd name="T46" fmla="*/ 76073635 w 323"/>
              <a:gd name="T47" fmla="*/ 13901545 h 679"/>
              <a:gd name="T48" fmla="*/ 98261539 w 323"/>
              <a:gd name="T49" fmla="*/ 81514964 h 679"/>
              <a:gd name="T50" fmla="*/ 120449468 w 323"/>
              <a:gd name="T51" fmla="*/ 151023476 h 679"/>
              <a:gd name="T52" fmla="*/ 122351607 w 323"/>
              <a:gd name="T53" fmla="*/ 156078364 h 679"/>
              <a:gd name="T54" fmla="*/ 133762848 w 323"/>
              <a:gd name="T55" fmla="*/ 193360052 h 679"/>
              <a:gd name="T56" fmla="*/ 142638168 w 323"/>
              <a:gd name="T57" fmla="*/ 224322980 h 679"/>
              <a:gd name="T58" fmla="*/ 145173292 w 323"/>
              <a:gd name="T59" fmla="*/ 230641789 h 679"/>
              <a:gd name="T60" fmla="*/ 156584532 w 323"/>
              <a:gd name="T61" fmla="*/ 261604668 h 679"/>
              <a:gd name="T62" fmla="*/ 164192292 w 323"/>
              <a:gd name="T63" fmla="*/ 291936381 h 679"/>
              <a:gd name="T64" fmla="*/ 181308356 w 323"/>
              <a:gd name="T65" fmla="*/ 302678118 h 679"/>
              <a:gd name="T66" fmla="*/ 188916115 w 323"/>
              <a:gd name="T67" fmla="*/ 321003379 h 679"/>
              <a:gd name="T68" fmla="*/ 199058998 w 323"/>
              <a:gd name="T69" fmla="*/ 325426307 h 679"/>
              <a:gd name="T70" fmla="*/ 204764618 w 323"/>
              <a:gd name="T71" fmla="*/ 326690227 h 679"/>
              <a:gd name="T72" fmla="*/ 204130837 w 323"/>
              <a:gd name="T73" fmla="*/ 327322188 h 679"/>
              <a:gd name="T74" fmla="*/ 200327356 w 323"/>
              <a:gd name="T75" fmla="*/ 351334297 h 679"/>
              <a:gd name="T76" fmla="*/ 200327356 w 323"/>
              <a:gd name="T77" fmla="*/ 358917027 h 679"/>
              <a:gd name="T78" fmla="*/ 176871094 w 323"/>
              <a:gd name="T79" fmla="*/ 367131717 h 679"/>
              <a:gd name="T80" fmla="*/ 175602736 w 323"/>
              <a:gd name="T81" fmla="*/ 375978367 h 679"/>
              <a:gd name="T82" fmla="*/ 157852890 w 323"/>
              <a:gd name="T83" fmla="*/ 391143827 h 679"/>
              <a:gd name="T84" fmla="*/ 157852890 w 323"/>
              <a:gd name="T85" fmla="*/ 391775787 h 679"/>
              <a:gd name="T86" fmla="*/ 157218313 w 323"/>
              <a:gd name="T87" fmla="*/ 393039708 h 679"/>
              <a:gd name="T88" fmla="*/ 156584532 w 323"/>
              <a:gd name="T89" fmla="*/ 394302834 h 679"/>
              <a:gd name="T90" fmla="*/ 154683190 w 323"/>
              <a:gd name="T91" fmla="*/ 399358517 h 679"/>
              <a:gd name="T92" fmla="*/ 87484876 w 323"/>
              <a:gd name="T93" fmla="*/ 415787896 h 679"/>
              <a:gd name="T94" fmla="*/ 83680598 w 323"/>
              <a:gd name="T95" fmla="*/ 416419857 h 679"/>
              <a:gd name="T96" fmla="*/ 79877117 w 323"/>
              <a:gd name="T97" fmla="*/ 417051917 h 679"/>
              <a:gd name="T98" fmla="*/ 68465876 w 323"/>
              <a:gd name="T99" fmla="*/ 419578963 h 679"/>
              <a:gd name="T100" fmla="*/ 43742040 w 323"/>
              <a:gd name="T101" fmla="*/ 425265812 h 679"/>
              <a:gd name="T102" fmla="*/ 37402639 w 323"/>
              <a:gd name="T103" fmla="*/ 427161693 h 679"/>
              <a:gd name="T104" fmla="*/ 34232938 w 323"/>
              <a:gd name="T105" fmla="*/ 427161693 h 679"/>
              <a:gd name="T106" fmla="*/ 24090049 w 323"/>
              <a:gd name="T107" fmla="*/ 429057574 h 679"/>
              <a:gd name="T108" fmla="*/ 7606966 w 323"/>
              <a:gd name="T109" fmla="*/ 398094596 h 679"/>
              <a:gd name="T110" fmla="*/ 13312589 w 323"/>
              <a:gd name="T111" fmla="*/ 387352064 h 679"/>
              <a:gd name="T112" fmla="*/ 8241543 w 323"/>
              <a:gd name="T113" fmla="*/ 363339955 h 679"/>
              <a:gd name="T114" fmla="*/ 7606966 w 323"/>
              <a:gd name="T115" fmla="*/ 351966258 h 679"/>
              <a:gd name="T116" fmla="*/ 7606966 w 323"/>
              <a:gd name="T117" fmla="*/ 351334297 h 679"/>
              <a:gd name="T118" fmla="*/ 3169701 w 323"/>
              <a:gd name="T119" fmla="*/ 310260848 h 679"/>
              <a:gd name="T120" fmla="*/ 0 w 323"/>
              <a:gd name="T121" fmla="*/ 296991269 h 679"/>
              <a:gd name="T122" fmla="*/ 4437264 w 323"/>
              <a:gd name="T123" fmla="*/ 292567547 h 6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3"/>
              <a:gd name="T187" fmla="*/ 0 h 679"/>
              <a:gd name="T188" fmla="*/ 323 w 323"/>
              <a:gd name="T189" fmla="*/ 679 h 67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3" h="679">
                <a:moveTo>
                  <a:pt x="7" y="463"/>
                </a:moveTo>
                <a:lnTo>
                  <a:pt x="5" y="457"/>
                </a:lnTo>
                <a:lnTo>
                  <a:pt x="11" y="427"/>
                </a:lnTo>
                <a:lnTo>
                  <a:pt x="18" y="417"/>
                </a:lnTo>
                <a:lnTo>
                  <a:pt x="19" y="358"/>
                </a:lnTo>
                <a:lnTo>
                  <a:pt x="24" y="324"/>
                </a:lnTo>
                <a:lnTo>
                  <a:pt x="21" y="317"/>
                </a:lnTo>
                <a:lnTo>
                  <a:pt x="13" y="295"/>
                </a:lnTo>
                <a:lnTo>
                  <a:pt x="18" y="274"/>
                </a:lnTo>
                <a:lnTo>
                  <a:pt x="44" y="262"/>
                </a:lnTo>
                <a:lnTo>
                  <a:pt x="47" y="255"/>
                </a:lnTo>
                <a:lnTo>
                  <a:pt x="47" y="253"/>
                </a:lnTo>
                <a:lnTo>
                  <a:pt x="54" y="244"/>
                </a:lnTo>
                <a:lnTo>
                  <a:pt x="78" y="214"/>
                </a:lnTo>
                <a:lnTo>
                  <a:pt x="54" y="156"/>
                </a:lnTo>
                <a:lnTo>
                  <a:pt x="67" y="111"/>
                </a:lnTo>
                <a:lnTo>
                  <a:pt x="60" y="87"/>
                </a:lnTo>
                <a:lnTo>
                  <a:pt x="55" y="32"/>
                </a:lnTo>
                <a:lnTo>
                  <a:pt x="85" y="15"/>
                </a:lnTo>
                <a:lnTo>
                  <a:pt x="90" y="18"/>
                </a:lnTo>
                <a:lnTo>
                  <a:pt x="107" y="14"/>
                </a:lnTo>
                <a:lnTo>
                  <a:pt x="109" y="0"/>
                </a:lnTo>
                <a:lnTo>
                  <a:pt x="116" y="11"/>
                </a:lnTo>
                <a:lnTo>
                  <a:pt x="120" y="22"/>
                </a:lnTo>
                <a:lnTo>
                  <a:pt x="155" y="129"/>
                </a:lnTo>
                <a:lnTo>
                  <a:pt x="190" y="239"/>
                </a:lnTo>
                <a:lnTo>
                  <a:pt x="193" y="247"/>
                </a:lnTo>
                <a:lnTo>
                  <a:pt x="211" y="306"/>
                </a:lnTo>
                <a:lnTo>
                  <a:pt x="225" y="355"/>
                </a:lnTo>
                <a:lnTo>
                  <a:pt x="229" y="365"/>
                </a:lnTo>
                <a:lnTo>
                  <a:pt x="247" y="414"/>
                </a:lnTo>
                <a:lnTo>
                  <a:pt x="259" y="462"/>
                </a:lnTo>
                <a:lnTo>
                  <a:pt x="286" y="479"/>
                </a:lnTo>
                <a:lnTo>
                  <a:pt x="298" y="508"/>
                </a:lnTo>
                <a:lnTo>
                  <a:pt x="314" y="515"/>
                </a:lnTo>
                <a:lnTo>
                  <a:pt x="323" y="517"/>
                </a:lnTo>
                <a:lnTo>
                  <a:pt x="322" y="518"/>
                </a:lnTo>
                <a:lnTo>
                  <a:pt x="316" y="556"/>
                </a:lnTo>
                <a:lnTo>
                  <a:pt x="316" y="568"/>
                </a:lnTo>
                <a:lnTo>
                  <a:pt x="279" y="581"/>
                </a:lnTo>
                <a:lnTo>
                  <a:pt x="277" y="595"/>
                </a:lnTo>
                <a:lnTo>
                  <a:pt x="249" y="619"/>
                </a:lnTo>
                <a:lnTo>
                  <a:pt x="249" y="620"/>
                </a:lnTo>
                <a:lnTo>
                  <a:pt x="248" y="622"/>
                </a:lnTo>
                <a:lnTo>
                  <a:pt x="247" y="624"/>
                </a:lnTo>
                <a:lnTo>
                  <a:pt x="244" y="632"/>
                </a:lnTo>
                <a:lnTo>
                  <a:pt x="138" y="658"/>
                </a:lnTo>
                <a:lnTo>
                  <a:pt x="132" y="659"/>
                </a:lnTo>
                <a:lnTo>
                  <a:pt x="126" y="660"/>
                </a:lnTo>
                <a:lnTo>
                  <a:pt x="108" y="664"/>
                </a:lnTo>
                <a:lnTo>
                  <a:pt x="69" y="673"/>
                </a:lnTo>
                <a:lnTo>
                  <a:pt x="59" y="676"/>
                </a:lnTo>
                <a:lnTo>
                  <a:pt x="54" y="676"/>
                </a:lnTo>
                <a:lnTo>
                  <a:pt x="38" y="679"/>
                </a:lnTo>
                <a:lnTo>
                  <a:pt x="12" y="630"/>
                </a:lnTo>
                <a:lnTo>
                  <a:pt x="21" y="613"/>
                </a:lnTo>
                <a:lnTo>
                  <a:pt x="13" y="575"/>
                </a:lnTo>
                <a:lnTo>
                  <a:pt x="12" y="557"/>
                </a:lnTo>
                <a:lnTo>
                  <a:pt x="12" y="556"/>
                </a:lnTo>
                <a:lnTo>
                  <a:pt x="5" y="491"/>
                </a:lnTo>
                <a:lnTo>
                  <a:pt x="0" y="470"/>
                </a:lnTo>
                <a:lnTo>
                  <a:pt x="7" y="463"/>
                </a:lnTo>
                <a:close/>
              </a:path>
            </a:pathLst>
          </a:custGeom>
          <a:solidFill>
            <a:schemeClr val="bg1"/>
          </a:solid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3104" name="Freeform 34"/>
          <p:cNvSpPr>
            <a:spLocks/>
          </p:cNvSpPr>
          <p:nvPr/>
        </p:nvSpPr>
        <p:spPr bwMode="auto">
          <a:xfrm>
            <a:off x="6888957" y="1838298"/>
            <a:ext cx="1165225" cy="896938"/>
          </a:xfrm>
          <a:custGeom>
            <a:avLst/>
            <a:gdLst>
              <a:gd name="T0" fmla="*/ 664690990 w 1468"/>
              <a:gd name="T1" fmla="*/ 613658719 h 1130"/>
              <a:gd name="T2" fmla="*/ 649570057 w 1468"/>
              <a:gd name="T3" fmla="*/ 609248644 h 1130"/>
              <a:gd name="T4" fmla="*/ 601687105 w 1468"/>
              <a:gd name="T5" fmla="*/ 592236991 h 1130"/>
              <a:gd name="T6" fmla="*/ 578375469 w 1468"/>
              <a:gd name="T7" fmla="*/ 584047078 h 1130"/>
              <a:gd name="T8" fmla="*/ 547504160 w 1468"/>
              <a:gd name="T9" fmla="*/ 541833860 h 1130"/>
              <a:gd name="T10" fmla="*/ 504031281 w 1468"/>
              <a:gd name="T11" fmla="*/ 510962537 h 1130"/>
              <a:gd name="T12" fmla="*/ 432836692 w 1468"/>
              <a:gd name="T13" fmla="*/ 527343158 h 1130"/>
              <a:gd name="T14" fmla="*/ 404485440 w 1468"/>
              <a:gd name="T15" fmla="*/ 533643947 h 1130"/>
              <a:gd name="T16" fmla="*/ 333921088 w 1468"/>
              <a:gd name="T17" fmla="*/ 548134648 h 1130"/>
              <a:gd name="T18" fmla="*/ 262726499 w 1468"/>
              <a:gd name="T19" fmla="*/ 563255588 h 1130"/>
              <a:gd name="T20" fmla="*/ 235634233 w 1468"/>
              <a:gd name="T21" fmla="*/ 568926138 h 1130"/>
              <a:gd name="T22" fmla="*/ 178931084 w 1468"/>
              <a:gd name="T23" fmla="*/ 580266446 h 1130"/>
              <a:gd name="T24" fmla="*/ 103326397 w 1468"/>
              <a:gd name="T25" fmla="*/ 595387386 h 1130"/>
              <a:gd name="T26" fmla="*/ 73714769 w 1468"/>
              <a:gd name="T27" fmla="*/ 601057936 h 1130"/>
              <a:gd name="T28" fmla="*/ 7560469 w 1468"/>
              <a:gd name="T29" fmla="*/ 613028482 h 1130"/>
              <a:gd name="T30" fmla="*/ 61743436 w 1468"/>
              <a:gd name="T31" fmla="*/ 511591981 h 1130"/>
              <a:gd name="T32" fmla="*/ 64263591 w 1468"/>
              <a:gd name="T33" fmla="*/ 445438467 h 1130"/>
              <a:gd name="T34" fmla="*/ 113407043 w 1468"/>
              <a:gd name="T35" fmla="*/ 374243746 h 1130"/>
              <a:gd name="T36" fmla="*/ 194052016 w 1468"/>
              <a:gd name="T37" fmla="*/ 363532882 h 1130"/>
              <a:gd name="T38" fmla="*/ 278476875 w 1468"/>
              <a:gd name="T39" fmla="*/ 356602650 h 1130"/>
              <a:gd name="T40" fmla="*/ 331400933 w 1468"/>
              <a:gd name="T41" fmla="*/ 308719675 h 1130"/>
              <a:gd name="T42" fmla="*/ 346521865 w 1468"/>
              <a:gd name="T43" fmla="*/ 256425831 h 1130"/>
              <a:gd name="T44" fmla="*/ 354082331 w 1468"/>
              <a:gd name="T45" fmla="*/ 238155292 h 1130"/>
              <a:gd name="T46" fmla="*/ 321319517 w 1468"/>
              <a:gd name="T47" fmla="*/ 224294034 h 1130"/>
              <a:gd name="T48" fmla="*/ 361642798 w 1468"/>
              <a:gd name="T49" fmla="*/ 160659832 h 1130"/>
              <a:gd name="T50" fmla="*/ 427166938 w 1468"/>
              <a:gd name="T51" fmla="*/ 63634177 h 1130"/>
              <a:gd name="T52" fmla="*/ 468749105 w 1468"/>
              <a:gd name="T53" fmla="*/ 37802361 h 1130"/>
              <a:gd name="T54" fmla="*/ 586566172 w 1468"/>
              <a:gd name="T55" fmla="*/ 8190710 h 1130"/>
              <a:gd name="T56" fmla="*/ 631928969 w 1468"/>
              <a:gd name="T57" fmla="*/ 68044252 h 1130"/>
              <a:gd name="T58" fmla="*/ 642639828 w 1468"/>
              <a:gd name="T59" fmla="*/ 125377640 h 1130"/>
              <a:gd name="T60" fmla="*/ 662170834 w 1468"/>
              <a:gd name="T61" fmla="*/ 191531949 h 1130"/>
              <a:gd name="T62" fmla="*/ 692412699 w 1468"/>
              <a:gd name="T63" fmla="*/ 264616539 h 1130"/>
              <a:gd name="T64" fmla="*/ 709424344 w 1468"/>
              <a:gd name="T65" fmla="*/ 342741392 h 1130"/>
              <a:gd name="T66" fmla="*/ 709424344 w 1468"/>
              <a:gd name="T67" fmla="*/ 379914297 h 1130"/>
              <a:gd name="T68" fmla="*/ 711944499 w 1468"/>
              <a:gd name="T69" fmla="*/ 454258618 h 1130"/>
              <a:gd name="T70" fmla="*/ 723915039 w 1468"/>
              <a:gd name="T71" fmla="*/ 519782689 h 1130"/>
              <a:gd name="T72" fmla="*/ 730215031 w 1468"/>
              <a:gd name="T73" fmla="*/ 553174962 h 1130"/>
              <a:gd name="T74" fmla="*/ 733365423 w 1468"/>
              <a:gd name="T75" fmla="*/ 621219189 h 1130"/>
              <a:gd name="T76" fmla="*/ 724545276 w 1468"/>
              <a:gd name="T77" fmla="*/ 643900598 h 1130"/>
              <a:gd name="T78" fmla="*/ 753526667 w 1468"/>
              <a:gd name="T79" fmla="*/ 626259502 h 1130"/>
              <a:gd name="T80" fmla="*/ 848033090 w 1468"/>
              <a:gd name="T81" fmla="*/ 593497467 h 1130"/>
              <a:gd name="T82" fmla="*/ 890245495 w 1468"/>
              <a:gd name="T83" fmla="*/ 572075739 h 1130"/>
              <a:gd name="T84" fmla="*/ 894655568 w 1468"/>
              <a:gd name="T85" fmla="*/ 590347072 h 1130"/>
              <a:gd name="T86" fmla="*/ 737146053 w 1468"/>
              <a:gd name="T87" fmla="*/ 685482784 h 1130"/>
              <a:gd name="T88" fmla="*/ 709424344 w 1468"/>
              <a:gd name="T89" fmla="*/ 693673492 h 1130"/>
              <a:gd name="T90" fmla="*/ 682332078 w 1468"/>
              <a:gd name="T91" fmla="*/ 711944825 h 1130"/>
              <a:gd name="T92" fmla="*/ 684852233 w 1468"/>
              <a:gd name="T93" fmla="*/ 692413810 h 1130"/>
              <a:gd name="T94" fmla="*/ 696193329 w 1468"/>
              <a:gd name="T95" fmla="*/ 684223103 h 1130"/>
              <a:gd name="T96" fmla="*/ 700603403 w 1468"/>
              <a:gd name="T97" fmla="*/ 665951769 h 1130"/>
              <a:gd name="T98" fmla="*/ 705013476 w 1468"/>
              <a:gd name="T99" fmla="*/ 643900598 h 1130"/>
              <a:gd name="T100" fmla="*/ 705643714 w 1468"/>
              <a:gd name="T101" fmla="*/ 628149421 h 11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68"/>
              <a:gd name="T154" fmla="*/ 0 h 1130"/>
              <a:gd name="T155" fmla="*/ 1468 w 1468"/>
              <a:gd name="T156" fmla="*/ 1130 h 11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68" h="1130">
                <a:moveTo>
                  <a:pt x="1120" y="993"/>
                </a:moveTo>
                <a:lnTo>
                  <a:pt x="1118" y="993"/>
                </a:lnTo>
                <a:lnTo>
                  <a:pt x="1070" y="979"/>
                </a:lnTo>
                <a:lnTo>
                  <a:pt x="1055" y="974"/>
                </a:lnTo>
                <a:lnTo>
                  <a:pt x="1052" y="974"/>
                </a:lnTo>
                <a:lnTo>
                  <a:pt x="1050" y="973"/>
                </a:lnTo>
                <a:lnTo>
                  <a:pt x="1044" y="970"/>
                </a:lnTo>
                <a:lnTo>
                  <a:pt x="1031" y="967"/>
                </a:lnTo>
                <a:lnTo>
                  <a:pt x="1023" y="964"/>
                </a:lnTo>
                <a:lnTo>
                  <a:pt x="1003" y="956"/>
                </a:lnTo>
                <a:lnTo>
                  <a:pt x="985" y="950"/>
                </a:lnTo>
                <a:lnTo>
                  <a:pt x="955" y="940"/>
                </a:lnTo>
                <a:lnTo>
                  <a:pt x="953" y="937"/>
                </a:lnTo>
                <a:lnTo>
                  <a:pt x="942" y="925"/>
                </a:lnTo>
                <a:lnTo>
                  <a:pt x="941" y="926"/>
                </a:lnTo>
                <a:lnTo>
                  <a:pt x="918" y="927"/>
                </a:lnTo>
                <a:lnTo>
                  <a:pt x="892" y="916"/>
                </a:lnTo>
                <a:lnTo>
                  <a:pt x="875" y="896"/>
                </a:lnTo>
                <a:lnTo>
                  <a:pt x="877" y="890"/>
                </a:lnTo>
                <a:lnTo>
                  <a:pt x="869" y="860"/>
                </a:lnTo>
                <a:lnTo>
                  <a:pt x="846" y="838"/>
                </a:lnTo>
                <a:lnTo>
                  <a:pt x="842" y="836"/>
                </a:lnTo>
                <a:lnTo>
                  <a:pt x="828" y="841"/>
                </a:lnTo>
                <a:lnTo>
                  <a:pt x="800" y="811"/>
                </a:lnTo>
                <a:lnTo>
                  <a:pt x="798" y="812"/>
                </a:lnTo>
                <a:lnTo>
                  <a:pt x="779" y="817"/>
                </a:lnTo>
                <a:lnTo>
                  <a:pt x="723" y="829"/>
                </a:lnTo>
                <a:lnTo>
                  <a:pt x="687" y="837"/>
                </a:lnTo>
                <a:lnTo>
                  <a:pt x="667" y="841"/>
                </a:lnTo>
                <a:lnTo>
                  <a:pt x="664" y="842"/>
                </a:lnTo>
                <a:lnTo>
                  <a:pt x="660" y="843"/>
                </a:lnTo>
                <a:lnTo>
                  <a:pt x="642" y="847"/>
                </a:lnTo>
                <a:lnTo>
                  <a:pt x="619" y="852"/>
                </a:lnTo>
                <a:lnTo>
                  <a:pt x="587" y="859"/>
                </a:lnTo>
                <a:lnTo>
                  <a:pt x="545" y="867"/>
                </a:lnTo>
                <a:lnTo>
                  <a:pt x="530" y="870"/>
                </a:lnTo>
                <a:lnTo>
                  <a:pt x="520" y="872"/>
                </a:lnTo>
                <a:lnTo>
                  <a:pt x="514" y="874"/>
                </a:lnTo>
                <a:lnTo>
                  <a:pt x="492" y="878"/>
                </a:lnTo>
                <a:lnTo>
                  <a:pt x="417" y="894"/>
                </a:lnTo>
                <a:lnTo>
                  <a:pt x="399" y="898"/>
                </a:lnTo>
                <a:lnTo>
                  <a:pt x="395" y="898"/>
                </a:lnTo>
                <a:lnTo>
                  <a:pt x="381" y="902"/>
                </a:lnTo>
                <a:lnTo>
                  <a:pt x="374" y="903"/>
                </a:lnTo>
                <a:lnTo>
                  <a:pt x="346" y="909"/>
                </a:lnTo>
                <a:lnTo>
                  <a:pt x="307" y="916"/>
                </a:lnTo>
                <a:lnTo>
                  <a:pt x="291" y="920"/>
                </a:lnTo>
                <a:lnTo>
                  <a:pt x="284" y="921"/>
                </a:lnTo>
                <a:lnTo>
                  <a:pt x="273" y="924"/>
                </a:lnTo>
                <a:lnTo>
                  <a:pt x="217" y="934"/>
                </a:lnTo>
                <a:lnTo>
                  <a:pt x="175" y="943"/>
                </a:lnTo>
                <a:lnTo>
                  <a:pt x="164" y="945"/>
                </a:lnTo>
                <a:lnTo>
                  <a:pt x="151" y="946"/>
                </a:lnTo>
                <a:lnTo>
                  <a:pt x="150" y="948"/>
                </a:lnTo>
                <a:lnTo>
                  <a:pt x="139" y="949"/>
                </a:lnTo>
                <a:lnTo>
                  <a:pt x="117" y="954"/>
                </a:lnTo>
                <a:lnTo>
                  <a:pt x="65" y="963"/>
                </a:lnTo>
                <a:lnTo>
                  <a:pt x="39" y="968"/>
                </a:lnTo>
                <a:lnTo>
                  <a:pt x="32" y="969"/>
                </a:lnTo>
                <a:lnTo>
                  <a:pt x="12" y="973"/>
                </a:lnTo>
                <a:lnTo>
                  <a:pt x="0" y="907"/>
                </a:lnTo>
                <a:lnTo>
                  <a:pt x="23" y="888"/>
                </a:lnTo>
                <a:lnTo>
                  <a:pt x="69" y="835"/>
                </a:lnTo>
                <a:lnTo>
                  <a:pt x="98" y="812"/>
                </a:lnTo>
                <a:lnTo>
                  <a:pt x="116" y="775"/>
                </a:lnTo>
                <a:lnTo>
                  <a:pt x="132" y="761"/>
                </a:lnTo>
                <a:lnTo>
                  <a:pt x="120" y="713"/>
                </a:lnTo>
                <a:lnTo>
                  <a:pt x="102" y="707"/>
                </a:lnTo>
                <a:lnTo>
                  <a:pt x="96" y="686"/>
                </a:lnTo>
                <a:lnTo>
                  <a:pt x="87" y="677"/>
                </a:lnTo>
                <a:lnTo>
                  <a:pt x="78" y="641"/>
                </a:lnTo>
                <a:lnTo>
                  <a:pt x="180" y="594"/>
                </a:lnTo>
                <a:lnTo>
                  <a:pt x="237" y="582"/>
                </a:lnTo>
                <a:lnTo>
                  <a:pt x="237" y="581"/>
                </a:lnTo>
                <a:lnTo>
                  <a:pt x="262" y="578"/>
                </a:lnTo>
                <a:lnTo>
                  <a:pt x="308" y="577"/>
                </a:lnTo>
                <a:lnTo>
                  <a:pt x="350" y="594"/>
                </a:lnTo>
                <a:lnTo>
                  <a:pt x="376" y="578"/>
                </a:lnTo>
                <a:lnTo>
                  <a:pt x="418" y="567"/>
                </a:lnTo>
                <a:lnTo>
                  <a:pt x="442" y="566"/>
                </a:lnTo>
                <a:lnTo>
                  <a:pt x="488" y="538"/>
                </a:lnTo>
                <a:lnTo>
                  <a:pt x="496" y="528"/>
                </a:lnTo>
                <a:lnTo>
                  <a:pt x="502" y="516"/>
                </a:lnTo>
                <a:lnTo>
                  <a:pt x="526" y="490"/>
                </a:lnTo>
                <a:lnTo>
                  <a:pt x="561" y="475"/>
                </a:lnTo>
                <a:lnTo>
                  <a:pt x="564" y="450"/>
                </a:lnTo>
                <a:lnTo>
                  <a:pt x="561" y="437"/>
                </a:lnTo>
                <a:lnTo>
                  <a:pt x="550" y="407"/>
                </a:lnTo>
                <a:lnTo>
                  <a:pt x="542" y="404"/>
                </a:lnTo>
                <a:lnTo>
                  <a:pt x="538" y="392"/>
                </a:lnTo>
                <a:lnTo>
                  <a:pt x="549" y="392"/>
                </a:lnTo>
                <a:lnTo>
                  <a:pt x="562" y="378"/>
                </a:lnTo>
                <a:lnTo>
                  <a:pt x="537" y="368"/>
                </a:lnTo>
                <a:lnTo>
                  <a:pt x="532" y="372"/>
                </a:lnTo>
                <a:lnTo>
                  <a:pt x="532" y="361"/>
                </a:lnTo>
                <a:lnTo>
                  <a:pt x="510" y="356"/>
                </a:lnTo>
                <a:lnTo>
                  <a:pt x="514" y="314"/>
                </a:lnTo>
                <a:lnTo>
                  <a:pt x="538" y="299"/>
                </a:lnTo>
                <a:lnTo>
                  <a:pt x="537" y="289"/>
                </a:lnTo>
                <a:lnTo>
                  <a:pt x="574" y="255"/>
                </a:lnTo>
                <a:lnTo>
                  <a:pt x="582" y="249"/>
                </a:lnTo>
                <a:lnTo>
                  <a:pt x="587" y="229"/>
                </a:lnTo>
                <a:lnTo>
                  <a:pt x="654" y="123"/>
                </a:lnTo>
                <a:lnTo>
                  <a:pt x="678" y="101"/>
                </a:lnTo>
                <a:lnTo>
                  <a:pt x="679" y="97"/>
                </a:lnTo>
                <a:lnTo>
                  <a:pt x="720" y="64"/>
                </a:lnTo>
                <a:lnTo>
                  <a:pt x="744" y="61"/>
                </a:lnTo>
                <a:lnTo>
                  <a:pt x="744" y="60"/>
                </a:lnTo>
                <a:lnTo>
                  <a:pt x="748" y="58"/>
                </a:lnTo>
                <a:lnTo>
                  <a:pt x="863" y="33"/>
                </a:lnTo>
                <a:lnTo>
                  <a:pt x="868" y="31"/>
                </a:lnTo>
                <a:lnTo>
                  <a:pt x="931" y="13"/>
                </a:lnTo>
                <a:lnTo>
                  <a:pt x="979" y="0"/>
                </a:lnTo>
                <a:lnTo>
                  <a:pt x="983" y="37"/>
                </a:lnTo>
                <a:lnTo>
                  <a:pt x="999" y="106"/>
                </a:lnTo>
                <a:lnTo>
                  <a:pt x="1003" y="108"/>
                </a:lnTo>
                <a:lnTo>
                  <a:pt x="1008" y="112"/>
                </a:lnTo>
                <a:lnTo>
                  <a:pt x="1015" y="121"/>
                </a:lnTo>
                <a:lnTo>
                  <a:pt x="1028" y="179"/>
                </a:lnTo>
                <a:lnTo>
                  <a:pt x="1020" y="199"/>
                </a:lnTo>
                <a:lnTo>
                  <a:pt x="1020" y="229"/>
                </a:lnTo>
                <a:lnTo>
                  <a:pt x="1045" y="292"/>
                </a:lnTo>
                <a:lnTo>
                  <a:pt x="1046" y="294"/>
                </a:lnTo>
                <a:lnTo>
                  <a:pt x="1051" y="304"/>
                </a:lnTo>
                <a:lnTo>
                  <a:pt x="1049" y="337"/>
                </a:lnTo>
                <a:lnTo>
                  <a:pt x="1069" y="332"/>
                </a:lnTo>
                <a:lnTo>
                  <a:pt x="1095" y="404"/>
                </a:lnTo>
                <a:lnTo>
                  <a:pt x="1099" y="420"/>
                </a:lnTo>
                <a:lnTo>
                  <a:pt x="1105" y="451"/>
                </a:lnTo>
                <a:lnTo>
                  <a:pt x="1114" y="496"/>
                </a:lnTo>
                <a:lnTo>
                  <a:pt x="1120" y="522"/>
                </a:lnTo>
                <a:lnTo>
                  <a:pt x="1126" y="544"/>
                </a:lnTo>
                <a:lnTo>
                  <a:pt x="1128" y="542"/>
                </a:lnTo>
                <a:lnTo>
                  <a:pt x="1128" y="559"/>
                </a:lnTo>
                <a:lnTo>
                  <a:pt x="1128" y="573"/>
                </a:lnTo>
                <a:lnTo>
                  <a:pt x="1126" y="603"/>
                </a:lnTo>
                <a:lnTo>
                  <a:pt x="1124" y="703"/>
                </a:lnTo>
                <a:lnTo>
                  <a:pt x="1124" y="713"/>
                </a:lnTo>
                <a:lnTo>
                  <a:pt x="1129" y="721"/>
                </a:lnTo>
                <a:lnTo>
                  <a:pt x="1130" y="721"/>
                </a:lnTo>
                <a:lnTo>
                  <a:pt x="1132" y="733"/>
                </a:lnTo>
                <a:lnTo>
                  <a:pt x="1144" y="794"/>
                </a:lnTo>
                <a:lnTo>
                  <a:pt x="1148" y="815"/>
                </a:lnTo>
                <a:lnTo>
                  <a:pt x="1149" y="825"/>
                </a:lnTo>
                <a:lnTo>
                  <a:pt x="1150" y="830"/>
                </a:lnTo>
                <a:lnTo>
                  <a:pt x="1154" y="849"/>
                </a:lnTo>
                <a:lnTo>
                  <a:pt x="1158" y="872"/>
                </a:lnTo>
                <a:lnTo>
                  <a:pt x="1159" y="878"/>
                </a:lnTo>
                <a:lnTo>
                  <a:pt x="1161" y="889"/>
                </a:lnTo>
                <a:lnTo>
                  <a:pt x="1182" y="922"/>
                </a:lnTo>
                <a:lnTo>
                  <a:pt x="1143" y="961"/>
                </a:lnTo>
                <a:lnTo>
                  <a:pt x="1164" y="986"/>
                </a:lnTo>
                <a:lnTo>
                  <a:pt x="1150" y="1006"/>
                </a:lnTo>
                <a:lnTo>
                  <a:pt x="1150" y="1017"/>
                </a:lnTo>
                <a:lnTo>
                  <a:pt x="1147" y="1020"/>
                </a:lnTo>
                <a:lnTo>
                  <a:pt x="1150" y="1022"/>
                </a:lnTo>
                <a:lnTo>
                  <a:pt x="1153" y="1026"/>
                </a:lnTo>
                <a:lnTo>
                  <a:pt x="1170" y="1012"/>
                </a:lnTo>
                <a:lnTo>
                  <a:pt x="1174" y="1005"/>
                </a:lnTo>
                <a:lnTo>
                  <a:pt x="1196" y="994"/>
                </a:lnTo>
                <a:lnTo>
                  <a:pt x="1215" y="984"/>
                </a:lnTo>
                <a:lnTo>
                  <a:pt x="1240" y="986"/>
                </a:lnTo>
                <a:lnTo>
                  <a:pt x="1259" y="966"/>
                </a:lnTo>
                <a:lnTo>
                  <a:pt x="1346" y="942"/>
                </a:lnTo>
                <a:lnTo>
                  <a:pt x="1387" y="894"/>
                </a:lnTo>
                <a:lnTo>
                  <a:pt x="1408" y="879"/>
                </a:lnTo>
                <a:lnTo>
                  <a:pt x="1401" y="890"/>
                </a:lnTo>
                <a:lnTo>
                  <a:pt x="1413" y="908"/>
                </a:lnTo>
                <a:lnTo>
                  <a:pt x="1439" y="913"/>
                </a:lnTo>
                <a:lnTo>
                  <a:pt x="1463" y="889"/>
                </a:lnTo>
                <a:lnTo>
                  <a:pt x="1468" y="897"/>
                </a:lnTo>
                <a:lnTo>
                  <a:pt x="1420" y="937"/>
                </a:lnTo>
                <a:lnTo>
                  <a:pt x="1258" y="1056"/>
                </a:lnTo>
                <a:lnTo>
                  <a:pt x="1228" y="1066"/>
                </a:lnTo>
                <a:lnTo>
                  <a:pt x="1192" y="1082"/>
                </a:lnTo>
                <a:lnTo>
                  <a:pt x="1170" y="1088"/>
                </a:lnTo>
                <a:lnTo>
                  <a:pt x="1149" y="1098"/>
                </a:lnTo>
                <a:lnTo>
                  <a:pt x="1138" y="1105"/>
                </a:lnTo>
                <a:lnTo>
                  <a:pt x="1138" y="1100"/>
                </a:lnTo>
                <a:lnTo>
                  <a:pt x="1126" y="1101"/>
                </a:lnTo>
                <a:lnTo>
                  <a:pt x="1116" y="1095"/>
                </a:lnTo>
                <a:lnTo>
                  <a:pt x="1105" y="1114"/>
                </a:lnTo>
                <a:lnTo>
                  <a:pt x="1084" y="1130"/>
                </a:lnTo>
                <a:lnTo>
                  <a:pt x="1083" y="1130"/>
                </a:lnTo>
                <a:lnTo>
                  <a:pt x="1083" y="1125"/>
                </a:lnTo>
                <a:lnTo>
                  <a:pt x="1082" y="1119"/>
                </a:lnTo>
                <a:lnTo>
                  <a:pt x="1088" y="1105"/>
                </a:lnTo>
                <a:lnTo>
                  <a:pt x="1087" y="1099"/>
                </a:lnTo>
                <a:lnTo>
                  <a:pt x="1086" y="1096"/>
                </a:lnTo>
                <a:lnTo>
                  <a:pt x="1092" y="1090"/>
                </a:lnTo>
                <a:lnTo>
                  <a:pt x="1095" y="1090"/>
                </a:lnTo>
                <a:lnTo>
                  <a:pt x="1105" y="1086"/>
                </a:lnTo>
                <a:lnTo>
                  <a:pt x="1111" y="1084"/>
                </a:lnTo>
                <a:lnTo>
                  <a:pt x="1113" y="1076"/>
                </a:lnTo>
                <a:lnTo>
                  <a:pt x="1113" y="1066"/>
                </a:lnTo>
                <a:lnTo>
                  <a:pt x="1112" y="1057"/>
                </a:lnTo>
                <a:lnTo>
                  <a:pt x="1116" y="1046"/>
                </a:lnTo>
                <a:lnTo>
                  <a:pt x="1119" y="1026"/>
                </a:lnTo>
                <a:lnTo>
                  <a:pt x="1119" y="1023"/>
                </a:lnTo>
                <a:lnTo>
                  <a:pt x="1119" y="1022"/>
                </a:lnTo>
                <a:lnTo>
                  <a:pt x="1119" y="1021"/>
                </a:lnTo>
                <a:lnTo>
                  <a:pt x="1120" y="1014"/>
                </a:lnTo>
                <a:lnTo>
                  <a:pt x="1120" y="999"/>
                </a:lnTo>
                <a:lnTo>
                  <a:pt x="1120" y="997"/>
                </a:lnTo>
                <a:lnTo>
                  <a:pt x="1120" y="993"/>
                </a:lnTo>
                <a:close/>
              </a:path>
            </a:pathLst>
          </a:custGeom>
          <a:solidFill>
            <a:srgbClr val="FABC78"/>
          </a:solidFill>
          <a:ln w="6350">
            <a:solidFill>
              <a:schemeClr val="accent2"/>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defTabSz="914400">
              <a:defRPr/>
            </a:pPr>
            <a:endParaRPr lang="en-US" dirty="0">
              <a:solidFill>
                <a:prstClr val="black"/>
              </a:solidFill>
              <a:latin typeface="Calibri"/>
              <a:cs typeface="Arial" pitchFamily="34" charset="0"/>
            </a:endParaRPr>
          </a:p>
        </p:txBody>
      </p:sp>
      <p:sp>
        <p:nvSpPr>
          <p:cNvPr id="2081" name="Freeform 35"/>
          <p:cNvSpPr>
            <a:spLocks/>
          </p:cNvSpPr>
          <p:nvPr/>
        </p:nvSpPr>
        <p:spPr bwMode="auto">
          <a:xfrm>
            <a:off x="4910138" y="4595469"/>
            <a:ext cx="882650" cy="779462"/>
          </a:xfrm>
          <a:custGeom>
            <a:avLst/>
            <a:gdLst>
              <a:gd name="T0" fmla="*/ 2147483647 w 1111"/>
              <a:gd name="T1" fmla="*/ 2147483647 h 982"/>
              <a:gd name="T2" fmla="*/ 2147483647 w 1111"/>
              <a:gd name="T3" fmla="*/ 2147483647 h 982"/>
              <a:gd name="T4" fmla="*/ 2147483647 w 1111"/>
              <a:gd name="T5" fmla="*/ 2147483647 h 982"/>
              <a:gd name="T6" fmla="*/ 2147483647 w 1111"/>
              <a:gd name="T7" fmla="*/ 2147483647 h 982"/>
              <a:gd name="T8" fmla="*/ 2147483647 w 1111"/>
              <a:gd name="T9" fmla="*/ 2147483647 h 982"/>
              <a:gd name="T10" fmla="*/ 2147483647 w 1111"/>
              <a:gd name="T11" fmla="*/ 2147483647 h 982"/>
              <a:gd name="T12" fmla="*/ 2147483647 w 1111"/>
              <a:gd name="T13" fmla="*/ 2147483647 h 982"/>
              <a:gd name="T14" fmla="*/ 2147483647 w 1111"/>
              <a:gd name="T15" fmla="*/ 2147483647 h 982"/>
              <a:gd name="T16" fmla="*/ 2147483647 w 1111"/>
              <a:gd name="T17" fmla="*/ 2147483647 h 982"/>
              <a:gd name="T18" fmla="*/ 2147483647 w 1111"/>
              <a:gd name="T19" fmla="*/ 2147483647 h 982"/>
              <a:gd name="T20" fmla="*/ 2147483647 w 1111"/>
              <a:gd name="T21" fmla="*/ 2147483647 h 982"/>
              <a:gd name="T22" fmla="*/ 2147483647 w 1111"/>
              <a:gd name="T23" fmla="*/ 2147483647 h 982"/>
              <a:gd name="T24" fmla="*/ 2147483647 w 1111"/>
              <a:gd name="T25" fmla="*/ 2147483647 h 982"/>
              <a:gd name="T26" fmla="*/ 2147483647 w 1111"/>
              <a:gd name="T27" fmla="*/ 2147483647 h 982"/>
              <a:gd name="T28" fmla="*/ 2147483647 w 1111"/>
              <a:gd name="T29" fmla="*/ 2147483647 h 982"/>
              <a:gd name="T30" fmla="*/ 2147483647 w 1111"/>
              <a:gd name="T31" fmla="*/ 2147483647 h 982"/>
              <a:gd name="T32" fmla="*/ 2147483647 w 1111"/>
              <a:gd name="T33" fmla="*/ 2147483647 h 982"/>
              <a:gd name="T34" fmla="*/ 2147483647 w 1111"/>
              <a:gd name="T35" fmla="*/ 2147483647 h 982"/>
              <a:gd name="T36" fmla="*/ 2147483647 w 1111"/>
              <a:gd name="T37" fmla="*/ 2147483647 h 982"/>
              <a:gd name="T38" fmla="*/ 2147483647 w 1111"/>
              <a:gd name="T39" fmla="*/ 2147483647 h 982"/>
              <a:gd name="T40" fmla="*/ 2147483647 w 1111"/>
              <a:gd name="T41" fmla="*/ 2147483647 h 982"/>
              <a:gd name="T42" fmla="*/ 2147483647 w 1111"/>
              <a:gd name="T43" fmla="*/ 2147483647 h 982"/>
              <a:gd name="T44" fmla="*/ 2147483647 w 1111"/>
              <a:gd name="T45" fmla="*/ 2147483647 h 982"/>
              <a:gd name="T46" fmla="*/ 2147483647 w 1111"/>
              <a:gd name="T47" fmla="*/ 2147483647 h 982"/>
              <a:gd name="T48" fmla="*/ 2147483647 w 1111"/>
              <a:gd name="T49" fmla="*/ 2147483647 h 982"/>
              <a:gd name="T50" fmla="*/ 2147483647 w 1111"/>
              <a:gd name="T51" fmla="*/ 2147483647 h 982"/>
              <a:gd name="T52" fmla="*/ 2147483647 w 1111"/>
              <a:gd name="T53" fmla="*/ 2147483647 h 982"/>
              <a:gd name="T54" fmla="*/ 2147483647 w 1111"/>
              <a:gd name="T55" fmla="*/ 2147483647 h 982"/>
              <a:gd name="T56" fmla="*/ 2147483647 w 1111"/>
              <a:gd name="T57" fmla="*/ 2147483647 h 982"/>
              <a:gd name="T58" fmla="*/ 2147483647 w 1111"/>
              <a:gd name="T59" fmla="*/ 2147483647 h 982"/>
              <a:gd name="T60" fmla="*/ 2147483647 w 1111"/>
              <a:gd name="T61" fmla="*/ 2147483647 h 982"/>
              <a:gd name="T62" fmla="*/ 2147483647 w 1111"/>
              <a:gd name="T63" fmla="*/ 2147483647 h 982"/>
              <a:gd name="T64" fmla="*/ 2147483647 w 1111"/>
              <a:gd name="T65" fmla="*/ 2147483647 h 982"/>
              <a:gd name="T66" fmla="*/ 2147483647 w 1111"/>
              <a:gd name="T67" fmla="*/ 2147483647 h 982"/>
              <a:gd name="T68" fmla="*/ 2147483647 w 1111"/>
              <a:gd name="T69" fmla="*/ 2147483647 h 982"/>
              <a:gd name="T70" fmla="*/ 2147483647 w 1111"/>
              <a:gd name="T71" fmla="*/ 2147483647 h 982"/>
              <a:gd name="T72" fmla="*/ 2147483647 w 1111"/>
              <a:gd name="T73" fmla="*/ 2147483647 h 982"/>
              <a:gd name="T74" fmla="*/ 2147483647 w 1111"/>
              <a:gd name="T75" fmla="*/ 2147483647 h 982"/>
              <a:gd name="T76" fmla="*/ 2147483647 w 1111"/>
              <a:gd name="T77" fmla="*/ 2147483647 h 982"/>
              <a:gd name="T78" fmla="*/ 2147483647 w 1111"/>
              <a:gd name="T79" fmla="*/ 2147483647 h 982"/>
              <a:gd name="T80" fmla="*/ 2147483647 w 1111"/>
              <a:gd name="T81" fmla="*/ 2147483647 h 982"/>
              <a:gd name="T82" fmla="*/ 2147483647 w 1111"/>
              <a:gd name="T83" fmla="*/ 2147483647 h 982"/>
              <a:gd name="T84" fmla="*/ 2147483647 w 1111"/>
              <a:gd name="T85" fmla="*/ 2147483647 h 982"/>
              <a:gd name="T86" fmla="*/ 2147483647 w 1111"/>
              <a:gd name="T87" fmla="*/ 2147483647 h 982"/>
              <a:gd name="T88" fmla="*/ 2147483647 w 1111"/>
              <a:gd name="T89" fmla="*/ 0 h 982"/>
              <a:gd name="T90" fmla="*/ 2147483647 w 1111"/>
              <a:gd name="T91" fmla="*/ 2147483647 h 982"/>
              <a:gd name="T92" fmla="*/ 2147483647 w 1111"/>
              <a:gd name="T93" fmla="*/ 2147483647 h 982"/>
              <a:gd name="T94" fmla="*/ 2147483647 w 1111"/>
              <a:gd name="T95" fmla="*/ 2147483647 h 982"/>
              <a:gd name="T96" fmla="*/ 2147483647 w 1111"/>
              <a:gd name="T97" fmla="*/ 2147483647 h 982"/>
              <a:gd name="T98" fmla="*/ 2147483647 w 1111"/>
              <a:gd name="T99" fmla="*/ 2147483647 h 982"/>
              <a:gd name="T100" fmla="*/ 2147483647 w 1111"/>
              <a:gd name="T101" fmla="*/ 2147483647 h 982"/>
              <a:gd name="T102" fmla="*/ 2147483647 w 1111"/>
              <a:gd name="T103" fmla="*/ 2147483647 h 982"/>
              <a:gd name="T104" fmla="*/ 2147483647 w 1111"/>
              <a:gd name="T105" fmla="*/ 2147483647 h 9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11"/>
              <a:gd name="T160" fmla="*/ 0 h 982"/>
              <a:gd name="T161" fmla="*/ 1111 w 1111"/>
              <a:gd name="T162" fmla="*/ 982 h 9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11" h="982">
                <a:moveTo>
                  <a:pt x="621" y="500"/>
                </a:moveTo>
                <a:lnTo>
                  <a:pt x="645" y="498"/>
                </a:lnTo>
                <a:lnTo>
                  <a:pt x="658" y="497"/>
                </a:lnTo>
                <a:lnTo>
                  <a:pt x="694" y="495"/>
                </a:lnTo>
                <a:lnTo>
                  <a:pt x="710" y="494"/>
                </a:lnTo>
                <a:lnTo>
                  <a:pt x="719" y="492"/>
                </a:lnTo>
                <a:lnTo>
                  <a:pt x="748" y="491"/>
                </a:lnTo>
                <a:lnTo>
                  <a:pt x="753" y="490"/>
                </a:lnTo>
                <a:lnTo>
                  <a:pt x="762" y="490"/>
                </a:lnTo>
                <a:lnTo>
                  <a:pt x="789" y="488"/>
                </a:lnTo>
                <a:lnTo>
                  <a:pt x="795" y="488"/>
                </a:lnTo>
                <a:lnTo>
                  <a:pt x="813" y="485"/>
                </a:lnTo>
                <a:lnTo>
                  <a:pt x="815" y="485"/>
                </a:lnTo>
                <a:lnTo>
                  <a:pt x="840" y="484"/>
                </a:lnTo>
                <a:lnTo>
                  <a:pt x="901" y="478"/>
                </a:lnTo>
                <a:lnTo>
                  <a:pt x="918" y="477"/>
                </a:lnTo>
                <a:lnTo>
                  <a:pt x="919" y="478"/>
                </a:lnTo>
                <a:lnTo>
                  <a:pt x="924" y="477"/>
                </a:lnTo>
                <a:lnTo>
                  <a:pt x="921" y="496"/>
                </a:lnTo>
                <a:lnTo>
                  <a:pt x="909" y="540"/>
                </a:lnTo>
                <a:lnTo>
                  <a:pt x="906" y="562"/>
                </a:lnTo>
                <a:lnTo>
                  <a:pt x="928" y="602"/>
                </a:lnTo>
                <a:lnTo>
                  <a:pt x="929" y="602"/>
                </a:lnTo>
                <a:lnTo>
                  <a:pt x="943" y="611"/>
                </a:lnTo>
                <a:lnTo>
                  <a:pt x="942" y="611"/>
                </a:lnTo>
                <a:lnTo>
                  <a:pt x="961" y="662"/>
                </a:lnTo>
                <a:lnTo>
                  <a:pt x="983" y="677"/>
                </a:lnTo>
                <a:lnTo>
                  <a:pt x="963" y="686"/>
                </a:lnTo>
                <a:lnTo>
                  <a:pt x="939" y="717"/>
                </a:lnTo>
                <a:lnTo>
                  <a:pt x="916" y="726"/>
                </a:lnTo>
                <a:lnTo>
                  <a:pt x="941" y="739"/>
                </a:lnTo>
                <a:lnTo>
                  <a:pt x="952" y="756"/>
                </a:lnTo>
                <a:lnTo>
                  <a:pt x="969" y="756"/>
                </a:lnTo>
                <a:lnTo>
                  <a:pt x="980" y="723"/>
                </a:lnTo>
                <a:lnTo>
                  <a:pt x="991" y="713"/>
                </a:lnTo>
                <a:lnTo>
                  <a:pt x="1018" y="706"/>
                </a:lnTo>
                <a:lnTo>
                  <a:pt x="1056" y="677"/>
                </a:lnTo>
                <a:lnTo>
                  <a:pt x="1057" y="732"/>
                </a:lnTo>
                <a:lnTo>
                  <a:pt x="1045" y="738"/>
                </a:lnTo>
                <a:lnTo>
                  <a:pt x="1048" y="750"/>
                </a:lnTo>
                <a:lnTo>
                  <a:pt x="1015" y="783"/>
                </a:lnTo>
                <a:lnTo>
                  <a:pt x="1013" y="804"/>
                </a:lnTo>
                <a:lnTo>
                  <a:pt x="998" y="792"/>
                </a:lnTo>
                <a:lnTo>
                  <a:pt x="1000" y="811"/>
                </a:lnTo>
                <a:lnTo>
                  <a:pt x="972" y="804"/>
                </a:lnTo>
                <a:lnTo>
                  <a:pt x="1000" y="813"/>
                </a:lnTo>
                <a:lnTo>
                  <a:pt x="972" y="817"/>
                </a:lnTo>
                <a:lnTo>
                  <a:pt x="996" y="846"/>
                </a:lnTo>
                <a:lnTo>
                  <a:pt x="982" y="845"/>
                </a:lnTo>
                <a:lnTo>
                  <a:pt x="1004" y="875"/>
                </a:lnTo>
                <a:lnTo>
                  <a:pt x="1032" y="871"/>
                </a:lnTo>
                <a:lnTo>
                  <a:pt x="1062" y="888"/>
                </a:lnTo>
                <a:lnTo>
                  <a:pt x="1076" y="883"/>
                </a:lnTo>
                <a:lnTo>
                  <a:pt x="1097" y="904"/>
                </a:lnTo>
                <a:lnTo>
                  <a:pt x="1111" y="907"/>
                </a:lnTo>
                <a:lnTo>
                  <a:pt x="1108" y="946"/>
                </a:lnTo>
                <a:lnTo>
                  <a:pt x="1091" y="948"/>
                </a:lnTo>
                <a:lnTo>
                  <a:pt x="1088" y="971"/>
                </a:lnTo>
                <a:lnTo>
                  <a:pt x="1088" y="964"/>
                </a:lnTo>
                <a:lnTo>
                  <a:pt x="1067" y="945"/>
                </a:lnTo>
                <a:lnTo>
                  <a:pt x="1040" y="978"/>
                </a:lnTo>
                <a:lnTo>
                  <a:pt x="1036" y="975"/>
                </a:lnTo>
                <a:lnTo>
                  <a:pt x="1042" y="967"/>
                </a:lnTo>
                <a:lnTo>
                  <a:pt x="1038" y="947"/>
                </a:lnTo>
                <a:lnTo>
                  <a:pt x="1032" y="947"/>
                </a:lnTo>
                <a:lnTo>
                  <a:pt x="1010" y="916"/>
                </a:lnTo>
                <a:lnTo>
                  <a:pt x="953" y="898"/>
                </a:lnTo>
                <a:lnTo>
                  <a:pt x="921" y="904"/>
                </a:lnTo>
                <a:lnTo>
                  <a:pt x="885" y="940"/>
                </a:lnTo>
                <a:lnTo>
                  <a:pt x="851" y="963"/>
                </a:lnTo>
                <a:lnTo>
                  <a:pt x="825" y="971"/>
                </a:lnTo>
                <a:lnTo>
                  <a:pt x="845" y="963"/>
                </a:lnTo>
                <a:lnTo>
                  <a:pt x="853" y="952"/>
                </a:lnTo>
                <a:lnTo>
                  <a:pt x="834" y="922"/>
                </a:lnTo>
                <a:lnTo>
                  <a:pt x="821" y="919"/>
                </a:lnTo>
                <a:lnTo>
                  <a:pt x="815" y="937"/>
                </a:lnTo>
                <a:lnTo>
                  <a:pt x="795" y="933"/>
                </a:lnTo>
                <a:lnTo>
                  <a:pt x="760" y="959"/>
                </a:lnTo>
                <a:lnTo>
                  <a:pt x="734" y="982"/>
                </a:lnTo>
                <a:lnTo>
                  <a:pt x="725" y="982"/>
                </a:lnTo>
                <a:lnTo>
                  <a:pt x="705" y="957"/>
                </a:lnTo>
                <a:lnTo>
                  <a:pt x="666" y="960"/>
                </a:lnTo>
                <a:lnTo>
                  <a:pt x="607" y="918"/>
                </a:lnTo>
                <a:lnTo>
                  <a:pt x="621" y="922"/>
                </a:lnTo>
                <a:lnTo>
                  <a:pt x="635" y="905"/>
                </a:lnTo>
                <a:lnTo>
                  <a:pt x="627" y="881"/>
                </a:lnTo>
                <a:lnTo>
                  <a:pt x="577" y="869"/>
                </a:lnTo>
                <a:lnTo>
                  <a:pt x="566" y="874"/>
                </a:lnTo>
                <a:lnTo>
                  <a:pt x="565" y="847"/>
                </a:lnTo>
                <a:lnTo>
                  <a:pt x="548" y="847"/>
                </a:lnTo>
                <a:lnTo>
                  <a:pt x="547" y="821"/>
                </a:lnTo>
                <a:lnTo>
                  <a:pt x="520" y="819"/>
                </a:lnTo>
                <a:lnTo>
                  <a:pt x="494" y="828"/>
                </a:lnTo>
                <a:lnTo>
                  <a:pt x="497" y="822"/>
                </a:lnTo>
                <a:lnTo>
                  <a:pt x="491" y="821"/>
                </a:lnTo>
                <a:lnTo>
                  <a:pt x="491" y="799"/>
                </a:lnTo>
                <a:lnTo>
                  <a:pt x="471" y="801"/>
                </a:lnTo>
                <a:lnTo>
                  <a:pt x="466" y="811"/>
                </a:lnTo>
                <a:lnTo>
                  <a:pt x="433" y="826"/>
                </a:lnTo>
                <a:lnTo>
                  <a:pt x="469" y="856"/>
                </a:lnTo>
                <a:lnTo>
                  <a:pt x="502" y="851"/>
                </a:lnTo>
                <a:lnTo>
                  <a:pt x="523" y="862"/>
                </a:lnTo>
                <a:lnTo>
                  <a:pt x="521" y="883"/>
                </a:lnTo>
                <a:lnTo>
                  <a:pt x="496" y="882"/>
                </a:lnTo>
                <a:lnTo>
                  <a:pt x="460" y="864"/>
                </a:lnTo>
                <a:lnTo>
                  <a:pt x="439" y="865"/>
                </a:lnTo>
                <a:lnTo>
                  <a:pt x="416" y="877"/>
                </a:lnTo>
                <a:lnTo>
                  <a:pt x="337" y="873"/>
                </a:lnTo>
                <a:lnTo>
                  <a:pt x="263" y="844"/>
                </a:lnTo>
                <a:lnTo>
                  <a:pt x="198" y="829"/>
                </a:lnTo>
                <a:lnTo>
                  <a:pt x="95" y="845"/>
                </a:lnTo>
                <a:lnTo>
                  <a:pt x="79" y="868"/>
                </a:lnTo>
                <a:lnTo>
                  <a:pt x="68" y="845"/>
                </a:lnTo>
                <a:lnTo>
                  <a:pt x="64" y="819"/>
                </a:lnTo>
                <a:lnTo>
                  <a:pt x="71" y="813"/>
                </a:lnTo>
                <a:lnTo>
                  <a:pt x="88" y="779"/>
                </a:lnTo>
                <a:lnTo>
                  <a:pt x="94" y="771"/>
                </a:lnTo>
                <a:lnTo>
                  <a:pt x="97" y="765"/>
                </a:lnTo>
                <a:lnTo>
                  <a:pt x="101" y="747"/>
                </a:lnTo>
                <a:lnTo>
                  <a:pt x="98" y="717"/>
                </a:lnTo>
                <a:lnTo>
                  <a:pt x="89" y="699"/>
                </a:lnTo>
                <a:lnTo>
                  <a:pt x="88" y="680"/>
                </a:lnTo>
                <a:lnTo>
                  <a:pt x="90" y="678"/>
                </a:lnTo>
                <a:lnTo>
                  <a:pt x="95" y="653"/>
                </a:lnTo>
                <a:lnTo>
                  <a:pt x="114" y="591"/>
                </a:lnTo>
                <a:lnTo>
                  <a:pt x="124" y="560"/>
                </a:lnTo>
                <a:lnTo>
                  <a:pt x="118" y="527"/>
                </a:lnTo>
                <a:lnTo>
                  <a:pt x="121" y="482"/>
                </a:lnTo>
                <a:lnTo>
                  <a:pt x="110" y="484"/>
                </a:lnTo>
                <a:lnTo>
                  <a:pt x="77" y="409"/>
                </a:lnTo>
                <a:lnTo>
                  <a:pt x="82" y="404"/>
                </a:lnTo>
                <a:lnTo>
                  <a:pt x="58" y="383"/>
                </a:lnTo>
                <a:lnTo>
                  <a:pt x="55" y="343"/>
                </a:lnTo>
                <a:lnTo>
                  <a:pt x="46" y="320"/>
                </a:lnTo>
                <a:lnTo>
                  <a:pt x="19" y="291"/>
                </a:lnTo>
                <a:lnTo>
                  <a:pt x="18" y="289"/>
                </a:lnTo>
                <a:lnTo>
                  <a:pt x="17" y="287"/>
                </a:lnTo>
                <a:lnTo>
                  <a:pt x="16" y="285"/>
                </a:lnTo>
                <a:lnTo>
                  <a:pt x="11" y="281"/>
                </a:lnTo>
                <a:lnTo>
                  <a:pt x="8" y="233"/>
                </a:lnTo>
                <a:lnTo>
                  <a:pt x="7" y="219"/>
                </a:lnTo>
                <a:lnTo>
                  <a:pt x="6" y="188"/>
                </a:lnTo>
                <a:lnTo>
                  <a:pt x="6" y="184"/>
                </a:lnTo>
                <a:lnTo>
                  <a:pt x="5" y="157"/>
                </a:lnTo>
                <a:lnTo>
                  <a:pt x="4" y="126"/>
                </a:lnTo>
                <a:lnTo>
                  <a:pt x="4" y="109"/>
                </a:lnTo>
                <a:lnTo>
                  <a:pt x="4" y="98"/>
                </a:lnTo>
                <a:lnTo>
                  <a:pt x="3" y="94"/>
                </a:lnTo>
                <a:lnTo>
                  <a:pt x="1" y="62"/>
                </a:lnTo>
                <a:lnTo>
                  <a:pt x="0" y="32"/>
                </a:lnTo>
                <a:lnTo>
                  <a:pt x="0" y="27"/>
                </a:lnTo>
                <a:lnTo>
                  <a:pt x="8" y="27"/>
                </a:lnTo>
                <a:lnTo>
                  <a:pt x="23" y="26"/>
                </a:lnTo>
                <a:lnTo>
                  <a:pt x="48" y="25"/>
                </a:lnTo>
                <a:lnTo>
                  <a:pt x="74" y="24"/>
                </a:lnTo>
                <a:lnTo>
                  <a:pt x="77" y="24"/>
                </a:lnTo>
                <a:lnTo>
                  <a:pt x="107" y="22"/>
                </a:lnTo>
                <a:lnTo>
                  <a:pt x="112" y="22"/>
                </a:lnTo>
                <a:lnTo>
                  <a:pt x="114" y="22"/>
                </a:lnTo>
                <a:lnTo>
                  <a:pt x="145" y="21"/>
                </a:lnTo>
                <a:lnTo>
                  <a:pt x="162" y="20"/>
                </a:lnTo>
                <a:lnTo>
                  <a:pt x="166" y="20"/>
                </a:lnTo>
                <a:lnTo>
                  <a:pt x="169" y="20"/>
                </a:lnTo>
                <a:lnTo>
                  <a:pt x="175" y="20"/>
                </a:lnTo>
                <a:lnTo>
                  <a:pt x="216" y="18"/>
                </a:lnTo>
                <a:lnTo>
                  <a:pt x="253" y="16"/>
                </a:lnTo>
                <a:lnTo>
                  <a:pt x="254" y="16"/>
                </a:lnTo>
                <a:lnTo>
                  <a:pt x="270" y="16"/>
                </a:lnTo>
                <a:lnTo>
                  <a:pt x="317" y="14"/>
                </a:lnTo>
                <a:lnTo>
                  <a:pt x="385" y="12"/>
                </a:lnTo>
                <a:lnTo>
                  <a:pt x="404" y="10"/>
                </a:lnTo>
                <a:lnTo>
                  <a:pt x="503" y="4"/>
                </a:lnTo>
                <a:lnTo>
                  <a:pt x="505" y="4"/>
                </a:lnTo>
                <a:lnTo>
                  <a:pt x="529" y="3"/>
                </a:lnTo>
                <a:lnTo>
                  <a:pt x="533" y="3"/>
                </a:lnTo>
                <a:lnTo>
                  <a:pt x="539" y="2"/>
                </a:lnTo>
                <a:lnTo>
                  <a:pt x="541" y="2"/>
                </a:lnTo>
                <a:lnTo>
                  <a:pt x="569" y="1"/>
                </a:lnTo>
                <a:lnTo>
                  <a:pt x="578" y="0"/>
                </a:lnTo>
                <a:lnTo>
                  <a:pt x="581" y="0"/>
                </a:lnTo>
                <a:lnTo>
                  <a:pt x="590" y="0"/>
                </a:lnTo>
                <a:lnTo>
                  <a:pt x="604" y="104"/>
                </a:lnTo>
                <a:lnTo>
                  <a:pt x="629" y="92"/>
                </a:lnTo>
                <a:lnTo>
                  <a:pt x="621" y="105"/>
                </a:lnTo>
                <a:lnTo>
                  <a:pt x="616" y="109"/>
                </a:lnTo>
                <a:lnTo>
                  <a:pt x="632" y="128"/>
                </a:lnTo>
                <a:lnTo>
                  <a:pt x="608" y="124"/>
                </a:lnTo>
                <a:lnTo>
                  <a:pt x="633" y="136"/>
                </a:lnTo>
                <a:lnTo>
                  <a:pt x="637" y="200"/>
                </a:lnTo>
                <a:lnTo>
                  <a:pt x="611" y="197"/>
                </a:lnTo>
                <a:lnTo>
                  <a:pt x="613" y="218"/>
                </a:lnTo>
                <a:lnTo>
                  <a:pt x="627" y="218"/>
                </a:lnTo>
                <a:lnTo>
                  <a:pt x="634" y="217"/>
                </a:lnTo>
                <a:lnTo>
                  <a:pt x="632" y="218"/>
                </a:lnTo>
                <a:lnTo>
                  <a:pt x="632" y="220"/>
                </a:lnTo>
                <a:lnTo>
                  <a:pt x="614" y="231"/>
                </a:lnTo>
                <a:lnTo>
                  <a:pt x="622" y="249"/>
                </a:lnTo>
                <a:lnTo>
                  <a:pt x="593" y="283"/>
                </a:lnTo>
                <a:lnTo>
                  <a:pt x="591" y="284"/>
                </a:lnTo>
                <a:lnTo>
                  <a:pt x="589" y="314"/>
                </a:lnTo>
                <a:lnTo>
                  <a:pt x="579" y="315"/>
                </a:lnTo>
                <a:lnTo>
                  <a:pt x="572" y="315"/>
                </a:lnTo>
                <a:lnTo>
                  <a:pt x="567" y="319"/>
                </a:lnTo>
                <a:lnTo>
                  <a:pt x="566" y="320"/>
                </a:lnTo>
                <a:lnTo>
                  <a:pt x="543" y="344"/>
                </a:lnTo>
                <a:lnTo>
                  <a:pt x="547" y="413"/>
                </a:lnTo>
                <a:lnTo>
                  <a:pt x="531" y="458"/>
                </a:lnTo>
                <a:lnTo>
                  <a:pt x="525" y="473"/>
                </a:lnTo>
                <a:lnTo>
                  <a:pt x="529" y="503"/>
                </a:lnTo>
                <a:lnTo>
                  <a:pt x="524" y="506"/>
                </a:lnTo>
                <a:lnTo>
                  <a:pt x="579" y="503"/>
                </a:lnTo>
                <a:lnTo>
                  <a:pt x="605" y="501"/>
                </a:lnTo>
                <a:lnTo>
                  <a:pt x="621" y="500"/>
                </a:lnTo>
                <a:close/>
              </a:path>
            </a:pathLst>
          </a:custGeom>
          <a:noFill/>
          <a:ln w="1651">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2082" name="Freeform 36"/>
          <p:cNvSpPr>
            <a:spLocks/>
          </p:cNvSpPr>
          <p:nvPr/>
        </p:nvSpPr>
        <p:spPr bwMode="auto">
          <a:xfrm>
            <a:off x="4794250" y="3892206"/>
            <a:ext cx="782638" cy="725488"/>
          </a:xfrm>
          <a:custGeom>
            <a:avLst/>
            <a:gdLst>
              <a:gd name="T0" fmla="*/ 2147483647 w 986"/>
              <a:gd name="T1" fmla="*/ 2147483647 h 915"/>
              <a:gd name="T2" fmla="*/ 2147483647 w 986"/>
              <a:gd name="T3" fmla="*/ 2147483647 h 915"/>
              <a:gd name="T4" fmla="*/ 2147483647 w 986"/>
              <a:gd name="T5" fmla="*/ 2147483647 h 915"/>
              <a:gd name="T6" fmla="*/ 2147483647 w 986"/>
              <a:gd name="T7" fmla="*/ 2147483647 h 915"/>
              <a:gd name="T8" fmla="*/ 2147483647 w 986"/>
              <a:gd name="T9" fmla="*/ 2147483647 h 915"/>
              <a:gd name="T10" fmla="*/ 2147483647 w 986"/>
              <a:gd name="T11" fmla="*/ 2147483647 h 915"/>
              <a:gd name="T12" fmla="*/ 2147483647 w 986"/>
              <a:gd name="T13" fmla="*/ 2147483647 h 915"/>
              <a:gd name="T14" fmla="*/ 2147483647 w 986"/>
              <a:gd name="T15" fmla="*/ 2147483647 h 915"/>
              <a:gd name="T16" fmla="*/ 2147483647 w 986"/>
              <a:gd name="T17" fmla="*/ 2147483647 h 915"/>
              <a:gd name="T18" fmla="*/ 2147483647 w 986"/>
              <a:gd name="T19" fmla="*/ 2147483647 h 915"/>
              <a:gd name="T20" fmla="*/ 2147483647 w 986"/>
              <a:gd name="T21" fmla="*/ 2147483647 h 915"/>
              <a:gd name="T22" fmla="*/ 2147483647 w 986"/>
              <a:gd name="T23" fmla="*/ 2147483647 h 915"/>
              <a:gd name="T24" fmla="*/ 2147483647 w 986"/>
              <a:gd name="T25" fmla="*/ 2147483647 h 915"/>
              <a:gd name="T26" fmla="*/ 2147483647 w 986"/>
              <a:gd name="T27" fmla="*/ 2147483647 h 915"/>
              <a:gd name="T28" fmla="*/ 2147483647 w 986"/>
              <a:gd name="T29" fmla="*/ 2147483647 h 915"/>
              <a:gd name="T30" fmla="*/ 2147483647 w 986"/>
              <a:gd name="T31" fmla="*/ 2147483647 h 915"/>
              <a:gd name="T32" fmla="*/ 2147483647 w 986"/>
              <a:gd name="T33" fmla="*/ 2147483647 h 915"/>
              <a:gd name="T34" fmla="*/ 2147483647 w 986"/>
              <a:gd name="T35" fmla="*/ 2147483647 h 915"/>
              <a:gd name="T36" fmla="*/ 2147483647 w 986"/>
              <a:gd name="T37" fmla="*/ 2147483647 h 915"/>
              <a:gd name="T38" fmla="*/ 2147483647 w 986"/>
              <a:gd name="T39" fmla="*/ 2147483647 h 915"/>
              <a:gd name="T40" fmla="*/ 2147483647 w 986"/>
              <a:gd name="T41" fmla="*/ 2147483647 h 915"/>
              <a:gd name="T42" fmla="*/ 2147483647 w 986"/>
              <a:gd name="T43" fmla="*/ 2147483647 h 915"/>
              <a:gd name="T44" fmla="*/ 2147483647 w 986"/>
              <a:gd name="T45" fmla="*/ 2147483647 h 915"/>
              <a:gd name="T46" fmla="*/ 2147483647 w 986"/>
              <a:gd name="T47" fmla="*/ 2147483647 h 915"/>
              <a:gd name="T48" fmla="*/ 2147483647 w 986"/>
              <a:gd name="T49" fmla="*/ 2147483647 h 915"/>
              <a:gd name="T50" fmla="*/ 2147483647 w 986"/>
              <a:gd name="T51" fmla="*/ 2147483647 h 915"/>
              <a:gd name="T52" fmla="*/ 2147483647 w 986"/>
              <a:gd name="T53" fmla="*/ 2147483647 h 915"/>
              <a:gd name="T54" fmla="*/ 2147483647 w 986"/>
              <a:gd name="T55" fmla="*/ 2147483647 h 915"/>
              <a:gd name="T56" fmla="*/ 2147483647 w 986"/>
              <a:gd name="T57" fmla="*/ 2147483647 h 915"/>
              <a:gd name="T58" fmla="*/ 2147483647 w 986"/>
              <a:gd name="T59" fmla="*/ 2147483647 h 915"/>
              <a:gd name="T60" fmla="*/ 2147483647 w 986"/>
              <a:gd name="T61" fmla="*/ 2147483647 h 915"/>
              <a:gd name="T62" fmla="*/ 2147483647 w 986"/>
              <a:gd name="T63" fmla="*/ 2147483647 h 915"/>
              <a:gd name="T64" fmla="*/ 2147483647 w 986"/>
              <a:gd name="T65" fmla="*/ 2147483647 h 915"/>
              <a:gd name="T66" fmla="*/ 2147483647 w 986"/>
              <a:gd name="T67" fmla="*/ 2147483647 h 915"/>
              <a:gd name="T68" fmla="*/ 2147483647 w 986"/>
              <a:gd name="T69" fmla="*/ 2147483647 h 915"/>
              <a:gd name="T70" fmla="*/ 2147483647 w 986"/>
              <a:gd name="T71" fmla="*/ 2147483647 h 915"/>
              <a:gd name="T72" fmla="*/ 2147483647 w 986"/>
              <a:gd name="T73" fmla="*/ 2147483647 h 915"/>
              <a:gd name="T74" fmla="*/ 2147483647 w 986"/>
              <a:gd name="T75" fmla="*/ 2147483647 h 915"/>
              <a:gd name="T76" fmla="*/ 2147483647 w 986"/>
              <a:gd name="T77" fmla="*/ 2147483647 h 915"/>
              <a:gd name="T78" fmla="*/ 2147483647 w 986"/>
              <a:gd name="T79" fmla="*/ 2147483647 h 915"/>
              <a:gd name="T80" fmla="*/ 2147483647 w 986"/>
              <a:gd name="T81" fmla="*/ 2147483647 h 915"/>
              <a:gd name="T82" fmla="*/ 2147483647 w 986"/>
              <a:gd name="T83" fmla="*/ 2147483647 h 915"/>
              <a:gd name="T84" fmla="*/ 2147483647 w 986"/>
              <a:gd name="T85" fmla="*/ 2147483647 h 915"/>
              <a:gd name="T86" fmla="*/ 2147483647 w 986"/>
              <a:gd name="T87" fmla="*/ 2147483647 h 915"/>
              <a:gd name="T88" fmla="*/ 2147483647 w 986"/>
              <a:gd name="T89" fmla="*/ 2147483647 h 915"/>
              <a:gd name="T90" fmla="*/ 2147483647 w 986"/>
              <a:gd name="T91" fmla="*/ 2147483647 h 915"/>
              <a:gd name="T92" fmla="*/ 2147483647 w 986"/>
              <a:gd name="T93" fmla="*/ 2147483647 h 915"/>
              <a:gd name="T94" fmla="*/ 2147483647 w 986"/>
              <a:gd name="T95" fmla="*/ 2147483647 h 915"/>
              <a:gd name="T96" fmla="*/ 2147483647 w 986"/>
              <a:gd name="T97" fmla="*/ 2147483647 h 915"/>
              <a:gd name="T98" fmla="*/ 2147483647 w 986"/>
              <a:gd name="T99" fmla="*/ 2147483647 h 915"/>
              <a:gd name="T100" fmla="*/ 2147483647 w 986"/>
              <a:gd name="T101" fmla="*/ 2147483647 h 915"/>
              <a:gd name="T102" fmla="*/ 2147483647 w 986"/>
              <a:gd name="T103" fmla="*/ 2147483647 h 915"/>
              <a:gd name="T104" fmla="*/ 2147483647 w 986"/>
              <a:gd name="T105" fmla="*/ 2147483647 h 915"/>
              <a:gd name="T106" fmla="*/ 2147483647 w 986"/>
              <a:gd name="T107" fmla="*/ 2147483647 h 915"/>
              <a:gd name="T108" fmla="*/ 2147483647 w 986"/>
              <a:gd name="T109" fmla="*/ 2147483647 h 915"/>
              <a:gd name="T110" fmla="*/ 2147483647 w 986"/>
              <a:gd name="T111" fmla="*/ 2147483647 h 915"/>
              <a:gd name="T112" fmla="*/ 2147483647 w 986"/>
              <a:gd name="T113" fmla="*/ 2147483647 h 915"/>
              <a:gd name="T114" fmla="*/ 2147483647 w 986"/>
              <a:gd name="T115" fmla="*/ 2147483647 h 915"/>
              <a:gd name="T116" fmla="*/ 2147483647 w 986"/>
              <a:gd name="T117" fmla="*/ 2147483647 h 915"/>
              <a:gd name="T118" fmla="*/ 2147483647 w 986"/>
              <a:gd name="T119" fmla="*/ 2147483647 h 915"/>
              <a:gd name="T120" fmla="*/ 2147483647 w 986"/>
              <a:gd name="T121" fmla="*/ 2147483647 h 9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6"/>
              <a:gd name="T184" fmla="*/ 0 h 915"/>
              <a:gd name="T185" fmla="*/ 986 w 986"/>
              <a:gd name="T186" fmla="*/ 915 h 9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6" h="915">
                <a:moveTo>
                  <a:pt x="31" y="233"/>
                </a:moveTo>
                <a:lnTo>
                  <a:pt x="32" y="246"/>
                </a:lnTo>
                <a:lnTo>
                  <a:pt x="33" y="253"/>
                </a:lnTo>
                <a:lnTo>
                  <a:pt x="36" y="263"/>
                </a:lnTo>
                <a:lnTo>
                  <a:pt x="41" y="294"/>
                </a:lnTo>
                <a:lnTo>
                  <a:pt x="42" y="296"/>
                </a:lnTo>
                <a:lnTo>
                  <a:pt x="45" y="323"/>
                </a:lnTo>
                <a:lnTo>
                  <a:pt x="45" y="324"/>
                </a:lnTo>
                <a:lnTo>
                  <a:pt x="45" y="325"/>
                </a:lnTo>
                <a:lnTo>
                  <a:pt x="45" y="329"/>
                </a:lnTo>
                <a:lnTo>
                  <a:pt x="47" y="360"/>
                </a:lnTo>
                <a:lnTo>
                  <a:pt x="47" y="439"/>
                </a:lnTo>
                <a:lnTo>
                  <a:pt x="47" y="451"/>
                </a:lnTo>
                <a:lnTo>
                  <a:pt x="47" y="454"/>
                </a:lnTo>
                <a:lnTo>
                  <a:pt x="47" y="491"/>
                </a:lnTo>
                <a:lnTo>
                  <a:pt x="47" y="500"/>
                </a:lnTo>
                <a:lnTo>
                  <a:pt x="48" y="512"/>
                </a:lnTo>
                <a:lnTo>
                  <a:pt x="48" y="546"/>
                </a:lnTo>
                <a:lnTo>
                  <a:pt x="48" y="557"/>
                </a:lnTo>
                <a:lnTo>
                  <a:pt x="48" y="611"/>
                </a:lnTo>
                <a:lnTo>
                  <a:pt x="49" y="625"/>
                </a:lnTo>
                <a:lnTo>
                  <a:pt x="49" y="642"/>
                </a:lnTo>
                <a:lnTo>
                  <a:pt x="49" y="684"/>
                </a:lnTo>
                <a:lnTo>
                  <a:pt x="49" y="687"/>
                </a:lnTo>
                <a:lnTo>
                  <a:pt x="49" y="695"/>
                </a:lnTo>
                <a:lnTo>
                  <a:pt x="49" y="701"/>
                </a:lnTo>
                <a:lnTo>
                  <a:pt x="50" y="764"/>
                </a:lnTo>
                <a:lnTo>
                  <a:pt x="74" y="786"/>
                </a:lnTo>
                <a:lnTo>
                  <a:pt x="98" y="775"/>
                </a:lnTo>
                <a:lnTo>
                  <a:pt x="141" y="782"/>
                </a:lnTo>
                <a:lnTo>
                  <a:pt x="141" y="789"/>
                </a:lnTo>
                <a:lnTo>
                  <a:pt x="143" y="826"/>
                </a:lnTo>
                <a:lnTo>
                  <a:pt x="144" y="852"/>
                </a:lnTo>
                <a:lnTo>
                  <a:pt x="144" y="858"/>
                </a:lnTo>
                <a:lnTo>
                  <a:pt x="145" y="889"/>
                </a:lnTo>
                <a:lnTo>
                  <a:pt x="146" y="915"/>
                </a:lnTo>
                <a:lnTo>
                  <a:pt x="154" y="915"/>
                </a:lnTo>
                <a:lnTo>
                  <a:pt x="169" y="914"/>
                </a:lnTo>
                <a:lnTo>
                  <a:pt x="194" y="913"/>
                </a:lnTo>
                <a:lnTo>
                  <a:pt x="220" y="912"/>
                </a:lnTo>
                <a:lnTo>
                  <a:pt x="223" y="912"/>
                </a:lnTo>
                <a:lnTo>
                  <a:pt x="253" y="910"/>
                </a:lnTo>
                <a:lnTo>
                  <a:pt x="258" y="910"/>
                </a:lnTo>
                <a:lnTo>
                  <a:pt x="260" y="910"/>
                </a:lnTo>
                <a:lnTo>
                  <a:pt x="291" y="909"/>
                </a:lnTo>
                <a:lnTo>
                  <a:pt x="308" y="908"/>
                </a:lnTo>
                <a:lnTo>
                  <a:pt x="312" y="908"/>
                </a:lnTo>
                <a:lnTo>
                  <a:pt x="315" y="908"/>
                </a:lnTo>
                <a:lnTo>
                  <a:pt x="321" y="908"/>
                </a:lnTo>
                <a:lnTo>
                  <a:pt x="362" y="906"/>
                </a:lnTo>
                <a:lnTo>
                  <a:pt x="399" y="904"/>
                </a:lnTo>
                <a:lnTo>
                  <a:pt x="400" y="904"/>
                </a:lnTo>
                <a:lnTo>
                  <a:pt x="416" y="904"/>
                </a:lnTo>
                <a:lnTo>
                  <a:pt x="463" y="902"/>
                </a:lnTo>
                <a:lnTo>
                  <a:pt x="531" y="900"/>
                </a:lnTo>
                <a:lnTo>
                  <a:pt x="550" y="898"/>
                </a:lnTo>
                <a:lnTo>
                  <a:pt x="649" y="892"/>
                </a:lnTo>
                <a:lnTo>
                  <a:pt x="651" y="892"/>
                </a:lnTo>
                <a:lnTo>
                  <a:pt x="675" y="891"/>
                </a:lnTo>
                <a:lnTo>
                  <a:pt x="679" y="891"/>
                </a:lnTo>
                <a:lnTo>
                  <a:pt x="685" y="890"/>
                </a:lnTo>
                <a:lnTo>
                  <a:pt x="687" y="890"/>
                </a:lnTo>
                <a:lnTo>
                  <a:pt x="715" y="889"/>
                </a:lnTo>
                <a:lnTo>
                  <a:pt x="724" y="888"/>
                </a:lnTo>
                <a:lnTo>
                  <a:pt x="727" y="888"/>
                </a:lnTo>
                <a:lnTo>
                  <a:pt x="736" y="888"/>
                </a:lnTo>
                <a:lnTo>
                  <a:pt x="735" y="885"/>
                </a:lnTo>
                <a:lnTo>
                  <a:pt x="737" y="792"/>
                </a:lnTo>
                <a:lnTo>
                  <a:pt x="727" y="793"/>
                </a:lnTo>
                <a:lnTo>
                  <a:pt x="736" y="770"/>
                </a:lnTo>
                <a:lnTo>
                  <a:pt x="714" y="778"/>
                </a:lnTo>
                <a:lnTo>
                  <a:pt x="723" y="762"/>
                </a:lnTo>
                <a:lnTo>
                  <a:pt x="717" y="757"/>
                </a:lnTo>
                <a:lnTo>
                  <a:pt x="715" y="756"/>
                </a:lnTo>
                <a:lnTo>
                  <a:pt x="713" y="750"/>
                </a:lnTo>
                <a:lnTo>
                  <a:pt x="732" y="711"/>
                </a:lnTo>
                <a:lnTo>
                  <a:pt x="730" y="692"/>
                </a:lnTo>
                <a:lnTo>
                  <a:pt x="756" y="695"/>
                </a:lnTo>
                <a:lnTo>
                  <a:pt x="736" y="643"/>
                </a:lnTo>
                <a:lnTo>
                  <a:pt x="751" y="633"/>
                </a:lnTo>
                <a:lnTo>
                  <a:pt x="760" y="606"/>
                </a:lnTo>
                <a:lnTo>
                  <a:pt x="780" y="572"/>
                </a:lnTo>
                <a:lnTo>
                  <a:pt x="797" y="560"/>
                </a:lnTo>
                <a:lnTo>
                  <a:pt x="792" y="545"/>
                </a:lnTo>
                <a:lnTo>
                  <a:pt x="810" y="540"/>
                </a:lnTo>
                <a:lnTo>
                  <a:pt x="808" y="552"/>
                </a:lnTo>
                <a:lnTo>
                  <a:pt x="811" y="553"/>
                </a:lnTo>
                <a:lnTo>
                  <a:pt x="829" y="499"/>
                </a:lnTo>
                <a:lnTo>
                  <a:pt x="823" y="470"/>
                </a:lnTo>
                <a:lnTo>
                  <a:pt x="830" y="463"/>
                </a:lnTo>
                <a:lnTo>
                  <a:pt x="835" y="474"/>
                </a:lnTo>
                <a:lnTo>
                  <a:pt x="848" y="457"/>
                </a:lnTo>
                <a:lnTo>
                  <a:pt x="826" y="448"/>
                </a:lnTo>
                <a:lnTo>
                  <a:pt x="830" y="443"/>
                </a:lnTo>
                <a:lnTo>
                  <a:pt x="839" y="448"/>
                </a:lnTo>
                <a:lnTo>
                  <a:pt x="848" y="442"/>
                </a:lnTo>
                <a:lnTo>
                  <a:pt x="845" y="436"/>
                </a:lnTo>
                <a:lnTo>
                  <a:pt x="856" y="421"/>
                </a:lnTo>
                <a:lnTo>
                  <a:pt x="857" y="420"/>
                </a:lnTo>
                <a:lnTo>
                  <a:pt x="860" y="415"/>
                </a:lnTo>
                <a:lnTo>
                  <a:pt x="876" y="412"/>
                </a:lnTo>
                <a:lnTo>
                  <a:pt x="886" y="401"/>
                </a:lnTo>
                <a:lnTo>
                  <a:pt x="886" y="389"/>
                </a:lnTo>
                <a:lnTo>
                  <a:pt x="872" y="378"/>
                </a:lnTo>
                <a:lnTo>
                  <a:pt x="902" y="341"/>
                </a:lnTo>
                <a:lnTo>
                  <a:pt x="916" y="342"/>
                </a:lnTo>
                <a:lnTo>
                  <a:pt x="908" y="283"/>
                </a:lnTo>
                <a:lnTo>
                  <a:pt x="901" y="270"/>
                </a:lnTo>
                <a:lnTo>
                  <a:pt x="899" y="280"/>
                </a:lnTo>
                <a:lnTo>
                  <a:pt x="892" y="278"/>
                </a:lnTo>
                <a:lnTo>
                  <a:pt x="898" y="265"/>
                </a:lnTo>
                <a:lnTo>
                  <a:pt x="914" y="247"/>
                </a:lnTo>
                <a:lnTo>
                  <a:pt x="923" y="232"/>
                </a:lnTo>
                <a:lnTo>
                  <a:pt x="941" y="235"/>
                </a:lnTo>
                <a:lnTo>
                  <a:pt x="944" y="181"/>
                </a:lnTo>
                <a:lnTo>
                  <a:pt x="966" y="142"/>
                </a:lnTo>
                <a:lnTo>
                  <a:pt x="986" y="141"/>
                </a:lnTo>
                <a:lnTo>
                  <a:pt x="967" y="118"/>
                </a:lnTo>
                <a:lnTo>
                  <a:pt x="963" y="118"/>
                </a:lnTo>
                <a:lnTo>
                  <a:pt x="932" y="120"/>
                </a:lnTo>
                <a:lnTo>
                  <a:pt x="923" y="121"/>
                </a:lnTo>
                <a:lnTo>
                  <a:pt x="882" y="125"/>
                </a:lnTo>
                <a:lnTo>
                  <a:pt x="865" y="126"/>
                </a:lnTo>
                <a:lnTo>
                  <a:pt x="857" y="127"/>
                </a:lnTo>
                <a:lnTo>
                  <a:pt x="840" y="129"/>
                </a:lnTo>
                <a:lnTo>
                  <a:pt x="854" y="97"/>
                </a:lnTo>
                <a:lnTo>
                  <a:pt x="859" y="96"/>
                </a:lnTo>
                <a:lnTo>
                  <a:pt x="872" y="75"/>
                </a:lnTo>
                <a:lnTo>
                  <a:pt x="884" y="63"/>
                </a:lnTo>
                <a:lnTo>
                  <a:pt x="875" y="0"/>
                </a:lnTo>
                <a:lnTo>
                  <a:pt x="862" y="0"/>
                </a:lnTo>
                <a:lnTo>
                  <a:pt x="856" y="1"/>
                </a:lnTo>
                <a:lnTo>
                  <a:pt x="846" y="1"/>
                </a:lnTo>
                <a:lnTo>
                  <a:pt x="792" y="6"/>
                </a:lnTo>
                <a:lnTo>
                  <a:pt x="766" y="7"/>
                </a:lnTo>
                <a:lnTo>
                  <a:pt x="762" y="7"/>
                </a:lnTo>
                <a:lnTo>
                  <a:pt x="751" y="9"/>
                </a:lnTo>
                <a:lnTo>
                  <a:pt x="733" y="10"/>
                </a:lnTo>
                <a:lnTo>
                  <a:pt x="708" y="12"/>
                </a:lnTo>
                <a:lnTo>
                  <a:pt x="684" y="13"/>
                </a:lnTo>
                <a:lnTo>
                  <a:pt x="670" y="15"/>
                </a:lnTo>
                <a:lnTo>
                  <a:pt x="663" y="15"/>
                </a:lnTo>
                <a:lnTo>
                  <a:pt x="629" y="17"/>
                </a:lnTo>
                <a:lnTo>
                  <a:pt x="627" y="17"/>
                </a:lnTo>
                <a:lnTo>
                  <a:pt x="621" y="18"/>
                </a:lnTo>
                <a:lnTo>
                  <a:pt x="611" y="18"/>
                </a:lnTo>
                <a:lnTo>
                  <a:pt x="602" y="18"/>
                </a:lnTo>
                <a:lnTo>
                  <a:pt x="578" y="21"/>
                </a:lnTo>
                <a:lnTo>
                  <a:pt x="562" y="21"/>
                </a:lnTo>
                <a:lnTo>
                  <a:pt x="513" y="24"/>
                </a:lnTo>
                <a:lnTo>
                  <a:pt x="489" y="25"/>
                </a:lnTo>
                <a:lnTo>
                  <a:pt x="483" y="25"/>
                </a:lnTo>
                <a:lnTo>
                  <a:pt x="440" y="29"/>
                </a:lnTo>
                <a:lnTo>
                  <a:pt x="427" y="29"/>
                </a:lnTo>
                <a:lnTo>
                  <a:pt x="410" y="30"/>
                </a:lnTo>
                <a:lnTo>
                  <a:pt x="373" y="33"/>
                </a:lnTo>
                <a:lnTo>
                  <a:pt x="365" y="33"/>
                </a:lnTo>
                <a:lnTo>
                  <a:pt x="362" y="33"/>
                </a:lnTo>
                <a:lnTo>
                  <a:pt x="345" y="34"/>
                </a:lnTo>
                <a:lnTo>
                  <a:pt x="308" y="35"/>
                </a:lnTo>
                <a:lnTo>
                  <a:pt x="288" y="36"/>
                </a:lnTo>
                <a:lnTo>
                  <a:pt x="259" y="37"/>
                </a:lnTo>
                <a:lnTo>
                  <a:pt x="255" y="37"/>
                </a:lnTo>
                <a:lnTo>
                  <a:pt x="243" y="39"/>
                </a:lnTo>
                <a:lnTo>
                  <a:pt x="230" y="39"/>
                </a:lnTo>
                <a:lnTo>
                  <a:pt x="202" y="40"/>
                </a:lnTo>
                <a:lnTo>
                  <a:pt x="178" y="41"/>
                </a:lnTo>
                <a:lnTo>
                  <a:pt x="162" y="42"/>
                </a:lnTo>
                <a:lnTo>
                  <a:pt x="147" y="42"/>
                </a:lnTo>
                <a:lnTo>
                  <a:pt x="134" y="43"/>
                </a:lnTo>
                <a:lnTo>
                  <a:pt x="121" y="43"/>
                </a:lnTo>
                <a:lnTo>
                  <a:pt x="105" y="45"/>
                </a:lnTo>
                <a:lnTo>
                  <a:pt x="47" y="46"/>
                </a:lnTo>
                <a:lnTo>
                  <a:pt x="23" y="47"/>
                </a:lnTo>
                <a:lnTo>
                  <a:pt x="0" y="48"/>
                </a:lnTo>
                <a:lnTo>
                  <a:pt x="5" y="79"/>
                </a:lnTo>
                <a:lnTo>
                  <a:pt x="7" y="96"/>
                </a:lnTo>
                <a:lnTo>
                  <a:pt x="13" y="132"/>
                </a:lnTo>
                <a:lnTo>
                  <a:pt x="14" y="142"/>
                </a:lnTo>
                <a:lnTo>
                  <a:pt x="15" y="147"/>
                </a:lnTo>
                <a:lnTo>
                  <a:pt x="25" y="203"/>
                </a:lnTo>
                <a:lnTo>
                  <a:pt x="29" y="222"/>
                </a:lnTo>
                <a:lnTo>
                  <a:pt x="31" y="233"/>
                </a:lnTo>
                <a:close/>
              </a:path>
            </a:pathLst>
          </a:custGeom>
          <a:solidFill>
            <a:srgbClr val="F7901E"/>
          </a:solidFill>
          <a:ln w="6350">
            <a:solidFill>
              <a:schemeClr val="tx1"/>
            </a:solidFill>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2084" name="Freeform 38"/>
          <p:cNvSpPr>
            <a:spLocks/>
          </p:cNvSpPr>
          <p:nvPr/>
        </p:nvSpPr>
        <p:spPr bwMode="auto">
          <a:xfrm>
            <a:off x="2843213" y="3917606"/>
            <a:ext cx="2165350" cy="2125663"/>
          </a:xfrm>
          <a:custGeom>
            <a:avLst/>
            <a:gdLst>
              <a:gd name="T0" fmla="*/ 2147483647 w 2727"/>
              <a:gd name="T1" fmla="*/ 2147483647 h 2676"/>
              <a:gd name="T2" fmla="*/ 2147483647 w 2727"/>
              <a:gd name="T3" fmla="*/ 2147483647 h 2676"/>
              <a:gd name="T4" fmla="*/ 2147483647 w 2727"/>
              <a:gd name="T5" fmla="*/ 2147483647 h 2676"/>
              <a:gd name="T6" fmla="*/ 2147483647 w 2727"/>
              <a:gd name="T7" fmla="*/ 2147483647 h 2676"/>
              <a:gd name="T8" fmla="*/ 2147483647 w 2727"/>
              <a:gd name="T9" fmla="*/ 2147483647 h 2676"/>
              <a:gd name="T10" fmla="*/ 2147483647 w 2727"/>
              <a:gd name="T11" fmla="*/ 2147483647 h 2676"/>
              <a:gd name="T12" fmla="*/ 2147483647 w 2727"/>
              <a:gd name="T13" fmla="*/ 2147483647 h 2676"/>
              <a:gd name="T14" fmla="*/ 2147483647 w 2727"/>
              <a:gd name="T15" fmla="*/ 2147483647 h 2676"/>
              <a:gd name="T16" fmla="*/ 2147483647 w 2727"/>
              <a:gd name="T17" fmla="*/ 2147483647 h 2676"/>
              <a:gd name="T18" fmla="*/ 2147483647 w 2727"/>
              <a:gd name="T19" fmla="*/ 2147483647 h 2676"/>
              <a:gd name="T20" fmla="*/ 2147483647 w 2727"/>
              <a:gd name="T21" fmla="*/ 2147483647 h 2676"/>
              <a:gd name="T22" fmla="*/ 2147483647 w 2727"/>
              <a:gd name="T23" fmla="*/ 2147483647 h 2676"/>
              <a:gd name="T24" fmla="*/ 2147483647 w 2727"/>
              <a:gd name="T25" fmla="*/ 2147483647 h 2676"/>
              <a:gd name="T26" fmla="*/ 2147483647 w 2727"/>
              <a:gd name="T27" fmla="*/ 2147483647 h 2676"/>
              <a:gd name="T28" fmla="*/ 2147483647 w 2727"/>
              <a:gd name="T29" fmla="*/ 2147483647 h 2676"/>
              <a:gd name="T30" fmla="*/ 2147483647 w 2727"/>
              <a:gd name="T31" fmla="*/ 2147483647 h 2676"/>
              <a:gd name="T32" fmla="*/ 2147483647 w 2727"/>
              <a:gd name="T33" fmla="*/ 2147483647 h 2676"/>
              <a:gd name="T34" fmla="*/ 2147483647 w 2727"/>
              <a:gd name="T35" fmla="*/ 2147483647 h 2676"/>
              <a:gd name="T36" fmla="*/ 2147483647 w 2727"/>
              <a:gd name="T37" fmla="*/ 2147483647 h 2676"/>
              <a:gd name="T38" fmla="*/ 2147483647 w 2727"/>
              <a:gd name="T39" fmla="*/ 2147483647 h 2676"/>
              <a:gd name="T40" fmla="*/ 2147483647 w 2727"/>
              <a:gd name="T41" fmla="*/ 2147483647 h 2676"/>
              <a:gd name="T42" fmla="*/ 2147483647 w 2727"/>
              <a:gd name="T43" fmla="*/ 2147483647 h 2676"/>
              <a:gd name="T44" fmla="*/ 2147483647 w 2727"/>
              <a:gd name="T45" fmla="*/ 2147483647 h 2676"/>
              <a:gd name="T46" fmla="*/ 2147483647 w 2727"/>
              <a:gd name="T47" fmla="*/ 2147483647 h 2676"/>
              <a:gd name="T48" fmla="*/ 2147483647 w 2727"/>
              <a:gd name="T49" fmla="*/ 2147483647 h 2676"/>
              <a:gd name="T50" fmla="*/ 2147483647 w 2727"/>
              <a:gd name="T51" fmla="*/ 2147483647 h 2676"/>
              <a:gd name="T52" fmla="*/ 2147483647 w 2727"/>
              <a:gd name="T53" fmla="*/ 2147483647 h 2676"/>
              <a:gd name="T54" fmla="*/ 2147483647 w 2727"/>
              <a:gd name="T55" fmla="*/ 2147483647 h 2676"/>
              <a:gd name="T56" fmla="*/ 2147483647 w 2727"/>
              <a:gd name="T57" fmla="*/ 2147483647 h 2676"/>
              <a:gd name="T58" fmla="*/ 2147483647 w 2727"/>
              <a:gd name="T59" fmla="*/ 2147483647 h 2676"/>
              <a:gd name="T60" fmla="*/ 2147483647 w 2727"/>
              <a:gd name="T61" fmla="*/ 2147483647 h 2676"/>
              <a:gd name="T62" fmla="*/ 2147483647 w 2727"/>
              <a:gd name="T63" fmla="*/ 2147483647 h 2676"/>
              <a:gd name="T64" fmla="*/ 2147483647 w 2727"/>
              <a:gd name="T65" fmla="*/ 2147483647 h 2676"/>
              <a:gd name="T66" fmla="*/ 2147483647 w 2727"/>
              <a:gd name="T67" fmla="*/ 2147483647 h 2676"/>
              <a:gd name="T68" fmla="*/ 2147483647 w 2727"/>
              <a:gd name="T69" fmla="*/ 2147483647 h 2676"/>
              <a:gd name="T70" fmla="*/ 2147483647 w 2727"/>
              <a:gd name="T71" fmla="*/ 2147483647 h 2676"/>
              <a:gd name="T72" fmla="*/ 2147483647 w 2727"/>
              <a:gd name="T73" fmla="*/ 2147483647 h 2676"/>
              <a:gd name="T74" fmla="*/ 2147483647 w 2727"/>
              <a:gd name="T75" fmla="*/ 2147483647 h 2676"/>
              <a:gd name="T76" fmla="*/ 2147483647 w 2727"/>
              <a:gd name="T77" fmla="*/ 2147483647 h 2676"/>
              <a:gd name="T78" fmla="*/ 2147483647 w 2727"/>
              <a:gd name="T79" fmla="*/ 2147483647 h 2676"/>
              <a:gd name="T80" fmla="*/ 2147483647 w 2727"/>
              <a:gd name="T81" fmla="*/ 2147483647 h 2676"/>
              <a:gd name="T82" fmla="*/ 2147483647 w 2727"/>
              <a:gd name="T83" fmla="*/ 2147483647 h 2676"/>
              <a:gd name="T84" fmla="*/ 2147483647 w 2727"/>
              <a:gd name="T85" fmla="*/ 2147483647 h 2676"/>
              <a:gd name="T86" fmla="*/ 2147483647 w 2727"/>
              <a:gd name="T87" fmla="*/ 2147483647 h 2676"/>
              <a:gd name="T88" fmla="*/ 2147483647 w 2727"/>
              <a:gd name="T89" fmla="*/ 2147483647 h 2676"/>
              <a:gd name="T90" fmla="*/ 2147483647 w 2727"/>
              <a:gd name="T91" fmla="*/ 2147483647 h 2676"/>
              <a:gd name="T92" fmla="*/ 2147483647 w 2727"/>
              <a:gd name="T93" fmla="*/ 2147483647 h 2676"/>
              <a:gd name="T94" fmla="*/ 2147483647 w 2727"/>
              <a:gd name="T95" fmla="*/ 2147483647 h 2676"/>
              <a:gd name="T96" fmla="*/ 2147483647 w 2727"/>
              <a:gd name="T97" fmla="*/ 2147483647 h 2676"/>
              <a:gd name="T98" fmla="*/ 2147483647 w 2727"/>
              <a:gd name="T99" fmla="*/ 2147483647 h 2676"/>
              <a:gd name="T100" fmla="*/ 2147483647 w 2727"/>
              <a:gd name="T101" fmla="*/ 2147483647 h 2676"/>
              <a:gd name="T102" fmla="*/ 2147483647 w 2727"/>
              <a:gd name="T103" fmla="*/ 2147483647 h 2676"/>
              <a:gd name="T104" fmla="*/ 2147483647 w 2727"/>
              <a:gd name="T105" fmla="*/ 2147483647 h 2676"/>
              <a:gd name="T106" fmla="*/ 2147483647 w 2727"/>
              <a:gd name="T107" fmla="*/ 2147483647 h 2676"/>
              <a:gd name="T108" fmla="*/ 2147483647 w 2727"/>
              <a:gd name="T109" fmla="*/ 2147483647 h 2676"/>
              <a:gd name="T110" fmla="*/ 2147483647 w 2727"/>
              <a:gd name="T111" fmla="*/ 2147483647 h 2676"/>
              <a:gd name="T112" fmla="*/ 2147483647 w 2727"/>
              <a:gd name="T113" fmla="*/ 2147483647 h 26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27"/>
              <a:gd name="T172" fmla="*/ 0 h 2676"/>
              <a:gd name="T173" fmla="*/ 2727 w 2727"/>
              <a:gd name="T174" fmla="*/ 2676 h 26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27" h="2676">
                <a:moveTo>
                  <a:pt x="1407" y="2212"/>
                </a:moveTo>
                <a:lnTo>
                  <a:pt x="1385" y="2182"/>
                </a:lnTo>
                <a:lnTo>
                  <a:pt x="1358" y="2144"/>
                </a:lnTo>
                <a:lnTo>
                  <a:pt x="1314" y="2095"/>
                </a:lnTo>
                <a:lnTo>
                  <a:pt x="1303" y="2082"/>
                </a:lnTo>
                <a:lnTo>
                  <a:pt x="1284" y="2024"/>
                </a:lnTo>
                <a:lnTo>
                  <a:pt x="1288" y="2019"/>
                </a:lnTo>
                <a:lnTo>
                  <a:pt x="1233" y="1920"/>
                </a:lnTo>
                <a:lnTo>
                  <a:pt x="1220" y="1872"/>
                </a:lnTo>
                <a:lnTo>
                  <a:pt x="1198" y="1850"/>
                </a:lnTo>
                <a:lnTo>
                  <a:pt x="1194" y="1832"/>
                </a:lnTo>
                <a:lnTo>
                  <a:pt x="1148" y="1797"/>
                </a:lnTo>
                <a:lnTo>
                  <a:pt x="1139" y="1777"/>
                </a:lnTo>
                <a:lnTo>
                  <a:pt x="1122" y="1772"/>
                </a:lnTo>
                <a:lnTo>
                  <a:pt x="1116" y="1761"/>
                </a:lnTo>
                <a:lnTo>
                  <a:pt x="1099" y="1760"/>
                </a:lnTo>
                <a:lnTo>
                  <a:pt x="1095" y="1734"/>
                </a:lnTo>
                <a:lnTo>
                  <a:pt x="1088" y="1734"/>
                </a:lnTo>
                <a:lnTo>
                  <a:pt x="1062" y="1700"/>
                </a:lnTo>
                <a:lnTo>
                  <a:pt x="1040" y="1698"/>
                </a:lnTo>
                <a:lnTo>
                  <a:pt x="1040" y="1693"/>
                </a:lnTo>
                <a:lnTo>
                  <a:pt x="993" y="1692"/>
                </a:lnTo>
                <a:lnTo>
                  <a:pt x="946" y="1681"/>
                </a:lnTo>
                <a:lnTo>
                  <a:pt x="944" y="1686"/>
                </a:lnTo>
                <a:lnTo>
                  <a:pt x="934" y="1683"/>
                </a:lnTo>
                <a:lnTo>
                  <a:pt x="931" y="1688"/>
                </a:lnTo>
                <a:lnTo>
                  <a:pt x="874" y="1662"/>
                </a:lnTo>
                <a:lnTo>
                  <a:pt x="827" y="1692"/>
                </a:lnTo>
                <a:lnTo>
                  <a:pt x="813" y="1692"/>
                </a:lnTo>
                <a:lnTo>
                  <a:pt x="777" y="1728"/>
                </a:lnTo>
                <a:lnTo>
                  <a:pt x="745" y="1813"/>
                </a:lnTo>
                <a:lnTo>
                  <a:pt x="700" y="1857"/>
                </a:lnTo>
                <a:lnTo>
                  <a:pt x="687" y="1880"/>
                </a:lnTo>
                <a:lnTo>
                  <a:pt x="639" y="1865"/>
                </a:lnTo>
                <a:lnTo>
                  <a:pt x="609" y="1836"/>
                </a:lnTo>
                <a:lnTo>
                  <a:pt x="562" y="1811"/>
                </a:lnTo>
                <a:lnTo>
                  <a:pt x="554" y="1800"/>
                </a:lnTo>
                <a:lnTo>
                  <a:pt x="509" y="1787"/>
                </a:lnTo>
                <a:lnTo>
                  <a:pt x="484" y="1767"/>
                </a:lnTo>
                <a:lnTo>
                  <a:pt x="459" y="1734"/>
                </a:lnTo>
                <a:lnTo>
                  <a:pt x="407" y="1699"/>
                </a:lnTo>
                <a:lnTo>
                  <a:pt x="374" y="1605"/>
                </a:lnTo>
                <a:lnTo>
                  <a:pt x="370" y="1542"/>
                </a:lnTo>
                <a:lnTo>
                  <a:pt x="342" y="1471"/>
                </a:lnTo>
                <a:lnTo>
                  <a:pt x="322" y="1444"/>
                </a:lnTo>
                <a:lnTo>
                  <a:pt x="319" y="1433"/>
                </a:lnTo>
                <a:lnTo>
                  <a:pt x="243" y="1384"/>
                </a:lnTo>
                <a:lnTo>
                  <a:pt x="196" y="1318"/>
                </a:lnTo>
                <a:lnTo>
                  <a:pt x="169" y="1299"/>
                </a:lnTo>
                <a:lnTo>
                  <a:pt x="125" y="1240"/>
                </a:lnTo>
                <a:lnTo>
                  <a:pt x="98" y="1228"/>
                </a:lnTo>
                <a:lnTo>
                  <a:pt x="79" y="1207"/>
                </a:lnTo>
                <a:lnTo>
                  <a:pt x="44" y="1141"/>
                </a:lnTo>
                <a:lnTo>
                  <a:pt x="26" y="1139"/>
                </a:lnTo>
                <a:lnTo>
                  <a:pt x="22" y="1132"/>
                </a:lnTo>
                <a:lnTo>
                  <a:pt x="0" y="1102"/>
                </a:lnTo>
                <a:lnTo>
                  <a:pt x="7" y="1096"/>
                </a:lnTo>
                <a:lnTo>
                  <a:pt x="2" y="1081"/>
                </a:lnTo>
                <a:lnTo>
                  <a:pt x="7" y="1075"/>
                </a:lnTo>
                <a:lnTo>
                  <a:pt x="57" y="1080"/>
                </a:lnTo>
                <a:lnTo>
                  <a:pt x="84" y="1081"/>
                </a:lnTo>
                <a:lnTo>
                  <a:pt x="109" y="1084"/>
                </a:lnTo>
                <a:lnTo>
                  <a:pt x="135" y="1086"/>
                </a:lnTo>
                <a:lnTo>
                  <a:pt x="265" y="1096"/>
                </a:lnTo>
                <a:lnTo>
                  <a:pt x="322" y="1101"/>
                </a:lnTo>
                <a:lnTo>
                  <a:pt x="359" y="1103"/>
                </a:lnTo>
                <a:lnTo>
                  <a:pt x="374" y="1104"/>
                </a:lnTo>
                <a:lnTo>
                  <a:pt x="475" y="1110"/>
                </a:lnTo>
                <a:lnTo>
                  <a:pt x="495" y="1111"/>
                </a:lnTo>
                <a:lnTo>
                  <a:pt x="544" y="1115"/>
                </a:lnTo>
                <a:lnTo>
                  <a:pt x="554" y="1115"/>
                </a:lnTo>
                <a:lnTo>
                  <a:pt x="600" y="1119"/>
                </a:lnTo>
                <a:lnTo>
                  <a:pt x="604" y="1119"/>
                </a:lnTo>
                <a:lnTo>
                  <a:pt x="606" y="1119"/>
                </a:lnTo>
                <a:lnTo>
                  <a:pt x="627" y="1120"/>
                </a:lnTo>
                <a:lnTo>
                  <a:pt x="681" y="1122"/>
                </a:lnTo>
                <a:lnTo>
                  <a:pt x="689" y="1123"/>
                </a:lnTo>
                <a:lnTo>
                  <a:pt x="730" y="1125"/>
                </a:lnTo>
                <a:lnTo>
                  <a:pt x="743" y="1126"/>
                </a:lnTo>
                <a:lnTo>
                  <a:pt x="744" y="1104"/>
                </a:lnTo>
                <a:lnTo>
                  <a:pt x="747" y="1063"/>
                </a:lnTo>
                <a:lnTo>
                  <a:pt x="749" y="1007"/>
                </a:lnTo>
                <a:lnTo>
                  <a:pt x="749" y="995"/>
                </a:lnTo>
                <a:lnTo>
                  <a:pt x="750" y="970"/>
                </a:lnTo>
                <a:lnTo>
                  <a:pt x="753" y="921"/>
                </a:lnTo>
                <a:lnTo>
                  <a:pt x="755" y="886"/>
                </a:lnTo>
                <a:lnTo>
                  <a:pt x="757" y="845"/>
                </a:lnTo>
                <a:lnTo>
                  <a:pt x="762" y="782"/>
                </a:lnTo>
                <a:lnTo>
                  <a:pt x="762" y="779"/>
                </a:lnTo>
                <a:lnTo>
                  <a:pt x="763" y="750"/>
                </a:lnTo>
                <a:lnTo>
                  <a:pt x="765" y="743"/>
                </a:lnTo>
                <a:lnTo>
                  <a:pt x="765" y="734"/>
                </a:lnTo>
                <a:lnTo>
                  <a:pt x="767" y="709"/>
                </a:lnTo>
                <a:lnTo>
                  <a:pt x="767" y="699"/>
                </a:lnTo>
                <a:lnTo>
                  <a:pt x="769" y="670"/>
                </a:lnTo>
                <a:lnTo>
                  <a:pt x="772" y="626"/>
                </a:lnTo>
                <a:lnTo>
                  <a:pt x="775" y="563"/>
                </a:lnTo>
                <a:lnTo>
                  <a:pt x="775" y="550"/>
                </a:lnTo>
                <a:lnTo>
                  <a:pt x="777" y="548"/>
                </a:lnTo>
                <a:lnTo>
                  <a:pt x="778" y="519"/>
                </a:lnTo>
                <a:lnTo>
                  <a:pt x="779" y="501"/>
                </a:lnTo>
                <a:lnTo>
                  <a:pt x="781" y="439"/>
                </a:lnTo>
                <a:lnTo>
                  <a:pt x="783" y="410"/>
                </a:lnTo>
                <a:lnTo>
                  <a:pt x="784" y="408"/>
                </a:lnTo>
                <a:lnTo>
                  <a:pt x="784" y="387"/>
                </a:lnTo>
                <a:lnTo>
                  <a:pt x="785" y="375"/>
                </a:lnTo>
                <a:lnTo>
                  <a:pt x="786" y="344"/>
                </a:lnTo>
                <a:lnTo>
                  <a:pt x="787" y="330"/>
                </a:lnTo>
                <a:lnTo>
                  <a:pt x="789" y="308"/>
                </a:lnTo>
                <a:lnTo>
                  <a:pt x="789" y="294"/>
                </a:lnTo>
                <a:lnTo>
                  <a:pt x="792" y="220"/>
                </a:lnTo>
                <a:lnTo>
                  <a:pt x="793" y="219"/>
                </a:lnTo>
                <a:lnTo>
                  <a:pt x="795" y="190"/>
                </a:lnTo>
                <a:lnTo>
                  <a:pt x="795" y="188"/>
                </a:lnTo>
                <a:lnTo>
                  <a:pt x="795" y="182"/>
                </a:lnTo>
                <a:lnTo>
                  <a:pt x="798" y="111"/>
                </a:lnTo>
                <a:lnTo>
                  <a:pt x="804" y="0"/>
                </a:lnTo>
                <a:lnTo>
                  <a:pt x="811" y="0"/>
                </a:lnTo>
                <a:lnTo>
                  <a:pt x="887" y="3"/>
                </a:lnTo>
                <a:lnTo>
                  <a:pt x="935" y="6"/>
                </a:lnTo>
                <a:lnTo>
                  <a:pt x="976" y="8"/>
                </a:lnTo>
                <a:lnTo>
                  <a:pt x="984" y="8"/>
                </a:lnTo>
                <a:lnTo>
                  <a:pt x="986" y="8"/>
                </a:lnTo>
                <a:lnTo>
                  <a:pt x="1002" y="9"/>
                </a:lnTo>
                <a:lnTo>
                  <a:pt x="1027" y="9"/>
                </a:lnTo>
                <a:lnTo>
                  <a:pt x="1037" y="11"/>
                </a:lnTo>
                <a:lnTo>
                  <a:pt x="1082" y="12"/>
                </a:lnTo>
                <a:lnTo>
                  <a:pt x="1130" y="14"/>
                </a:lnTo>
                <a:lnTo>
                  <a:pt x="1155" y="14"/>
                </a:lnTo>
                <a:lnTo>
                  <a:pt x="1188" y="15"/>
                </a:lnTo>
                <a:lnTo>
                  <a:pt x="1204" y="17"/>
                </a:lnTo>
                <a:lnTo>
                  <a:pt x="1213" y="17"/>
                </a:lnTo>
                <a:lnTo>
                  <a:pt x="1228" y="17"/>
                </a:lnTo>
                <a:lnTo>
                  <a:pt x="1278" y="18"/>
                </a:lnTo>
                <a:lnTo>
                  <a:pt x="1293" y="19"/>
                </a:lnTo>
                <a:lnTo>
                  <a:pt x="1327" y="19"/>
                </a:lnTo>
                <a:lnTo>
                  <a:pt x="1329" y="19"/>
                </a:lnTo>
                <a:lnTo>
                  <a:pt x="1400" y="21"/>
                </a:lnTo>
                <a:lnTo>
                  <a:pt x="1400" y="53"/>
                </a:lnTo>
                <a:lnTo>
                  <a:pt x="1399" y="132"/>
                </a:lnTo>
                <a:lnTo>
                  <a:pt x="1397" y="146"/>
                </a:lnTo>
                <a:lnTo>
                  <a:pt x="1397" y="167"/>
                </a:lnTo>
                <a:lnTo>
                  <a:pt x="1397" y="176"/>
                </a:lnTo>
                <a:lnTo>
                  <a:pt x="1397" y="189"/>
                </a:lnTo>
                <a:lnTo>
                  <a:pt x="1396" y="208"/>
                </a:lnTo>
                <a:lnTo>
                  <a:pt x="1396" y="242"/>
                </a:lnTo>
                <a:lnTo>
                  <a:pt x="1395" y="272"/>
                </a:lnTo>
                <a:lnTo>
                  <a:pt x="1395" y="279"/>
                </a:lnTo>
                <a:lnTo>
                  <a:pt x="1395" y="291"/>
                </a:lnTo>
                <a:lnTo>
                  <a:pt x="1395" y="325"/>
                </a:lnTo>
                <a:lnTo>
                  <a:pt x="1394" y="334"/>
                </a:lnTo>
                <a:lnTo>
                  <a:pt x="1394" y="351"/>
                </a:lnTo>
                <a:lnTo>
                  <a:pt x="1394" y="366"/>
                </a:lnTo>
                <a:lnTo>
                  <a:pt x="1393" y="390"/>
                </a:lnTo>
                <a:lnTo>
                  <a:pt x="1393" y="428"/>
                </a:lnTo>
                <a:lnTo>
                  <a:pt x="1391" y="445"/>
                </a:lnTo>
                <a:lnTo>
                  <a:pt x="1391" y="460"/>
                </a:lnTo>
                <a:lnTo>
                  <a:pt x="1391" y="508"/>
                </a:lnTo>
                <a:lnTo>
                  <a:pt x="1397" y="505"/>
                </a:lnTo>
                <a:lnTo>
                  <a:pt x="1399" y="505"/>
                </a:lnTo>
                <a:lnTo>
                  <a:pt x="1421" y="520"/>
                </a:lnTo>
                <a:lnTo>
                  <a:pt x="1441" y="544"/>
                </a:lnTo>
                <a:lnTo>
                  <a:pt x="1491" y="548"/>
                </a:lnTo>
                <a:lnTo>
                  <a:pt x="1496" y="550"/>
                </a:lnTo>
                <a:lnTo>
                  <a:pt x="1541" y="560"/>
                </a:lnTo>
                <a:lnTo>
                  <a:pt x="1548" y="566"/>
                </a:lnTo>
                <a:lnTo>
                  <a:pt x="1551" y="595"/>
                </a:lnTo>
                <a:lnTo>
                  <a:pt x="1565" y="602"/>
                </a:lnTo>
                <a:lnTo>
                  <a:pt x="1580" y="601"/>
                </a:lnTo>
                <a:lnTo>
                  <a:pt x="1601" y="603"/>
                </a:lnTo>
                <a:lnTo>
                  <a:pt x="1641" y="621"/>
                </a:lnTo>
                <a:lnTo>
                  <a:pt x="1667" y="613"/>
                </a:lnTo>
                <a:lnTo>
                  <a:pt x="1669" y="614"/>
                </a:lnTo>
                <a:lnTo>
                  <a:pt x="1680" y="620"/>
                </a:lnTo>
                <a:lnTo>
                  <a:pt x="1691" y="632"/>
                </a:lnTo>
                <a:lnTo>
                  <a:pt x="1708" y="633"/>
                </a:lnTo>
                <a:lnTo>
                  <a:pt x="1744" y="620"/>
                </a:lnTo>
                <a:lnTo>
                  <a:pt x="1758" y="623"/>
                </a:lnTo>
                <a:lnTo>
                  <a:pt x="1765" y="617"/>
                </a:lnTo>
                <a:lnTo>
                  <a:pt x="1774" y="617"/>
                </a:lnTo>
                <a:lnTo>
                  <a:pt x="1779" y="651"/>
                </a:lnTo>
                <a:lnTo>
                  <a:pt x="1797" y="651"/>
                </a:lnTo>
                <a:lnTo>
                  <a:pt x="1798" y="679"/>
                </a:lnTo>
                <a:lnTo>
                  <a:pt x="1818" y="689"/>
                </a:lnTo>
                <a:lnTo>
                  <a:pt x="1868" y="658"/>
                </a:lnTo>
                <a:lnTo>
                  <a:pt x="1882" y="677"/>
                </a:lnTo>
                <a:lnTo>
                  <a:pt x="1888" y="674"/>
                </a:lnTo>
                <a:lnTo>
                  <a:pt x="1894" y="671"/>
                </a:lnTo>
                <a:lnTo>
                  <a:pt x="1897" y="673"/>
                </a:lnTo>
                <a:lnTo>
                  <a:pt x="1920" y="697"/>
                </a:lnTo>
                <a:lnTo>
                  <a:pt x="1960" y="682"/>
                </a:lnTo>
                <a:lnTo>
                  <a:pt x="1957" y="711"/>
                </a:lnTo>
                <a:lnTo>
                  <a:pt x="1970" y="722"/>
                </a:lnTo>
                <a:lnTo>
                  <a:pt x="2006" y="663"/>
                </a:lnTo>
                <a:lnTo>
                  <a:pt x="2009" y="662"/>
                </a:lnTo>
                <a:lnTo>
                  <a:pt x="2047" y="694"/>
                </a:lnTo>
                <a:lnTo>
                  <a:pt x="2077" y="676"/>
                </a:lnTo>
                <a:lnTo>
                  <a:pt x="2079" y="676"/>
                </a:lnTo>
                <a:lnTo>
                  <a:pt x="2075" y="682"/>
                </a:lnTo>
                <a:lnTo>
                  <a:pt x="2097" y="706"/>
                </a:lnTo>
                <a:lnTo>
                  <a:pt x="2113" y="705"/>
                </a:lnTo>
                <a:lnTo>
                  <a:pt x="2123" y="718"/>
                </a:lnTo>
                <a:lnTo>
                  <a:pt x="2148" y="709"/>
                </a:lnTo>
                <a:lnTo>
                  <a:pt x="2198" y="680"/>
                </a:lnTo>
                <a:lnTo>
                  <a:pt x="2229" y="687"/>
                </a:lnTo>
                <a:lnTo>
                  <a:pt x="2247" y="679"/>
                </a:lnTo>
                <a:lnTo>
                  <a:pt x="2247" y="677"/>
                </a:lnTo>
                <a:lnTo>
                  <a:pt x="2248" y="673"/>
                </a:lnTo>
                <a:lnTo>
                  <a:pt x="2278" y="667"/>
                </a:lnTo>
                <a:lnTo>
                  <a:pt x="2278" y="661"/>
                </a:lnTo>
                <a:lnTo>
                  <a:pt x="2287" y="662"/>
                </a:lnTo>
                <a:lnTo>
                  <a:pt x="2293" y="673"/>
                </a:lnTo>
                <a:lnTo>
                  <a:pt x="2290" y="674"/>
                </a:lnTo>
                <a:lnTo>
                  <a:pt x="2338" y="674"/>
                </a:lnTo>
                <a:lnTo>
                  <a:pt x="2344" y="675"/>
                </a:lnTo>
                <a:lnTo>
                  <a:pt x="2350" y="661"/>
                </a:lnTo>
                <a:lnTo>
                  <a:pt x="2369" y="659"/>
                </a:lnTo>
                <a:lnTo>
                  <a:pt x="2375" y="659"/>
                </a:lnTo>
                <a:lnTo>
                  <a:pt x="2375" y="667"/>
                </a:lnTo>
                <a:lnTo>
                  <a:pt x="2401" y="677"/>
                </a:lnTo>
                <a:lnTo>
                  <a:pt x="2427" y="704"/>
                </a:lnTo>
                <a:lnTo>
                  <a:pt x="2438" y="709"/>
                </a:lnTo>
                <a:lnTo>
                  <a:pt x="2437" y="699"/>
                </a:lnTo>
                <a:lnTo>
                  <a:pt x="2451" y="704"/>
                </a:lnTo>
                <a:lnTo>
                  <a:pt x="2451" y="713"/>
                </a:lnTo>
                <a:lnTo>
                  <a:pt x="2456" y="711"/>
                </a:lnTo>
                <a:lnTo>
                  <a:pt x="2453" y="716"/>
                </a:lnTo>
                <a:lnTo>
                  <a:pt x="2478" y="719"/>
                </a:lnTo>
                <a:lnTo>
                  <a:pt x="2499" y="735"/>
                </a:lnTo>
                <a:lnTo>
                  <a:pt x="2507" y="730"/>
                </a:lnTo>
                <a:lnTo>
                  <a:pt x="2531" y="752"/>
                </a:lnTo>
                <a:lnTo>
                  <a:pt x="2555" y="741"/>
                </a:lnTo>
                <a:lnTo>
                  <a:pt x="2598" y="748"/>
                </a:lnTo>
                <a:lnTo>
                  <a:pt x="2598" y="755"/>
                </a:lnTo>
                <a:lnTo>
                  <a:pt x="2600" y="792"/>
                </a:lnTo>
                <a:lnTo>
                  <a:pt x="2601" y="818"/>
                </a:lnTo>
                <a:lnTo>
                  <a:pt x="2601" y="824"/>
                </a:lnTo>
                <a:lnTo>
                  <a:pt x="2602" y="855"/>
                </a:lnTo>
                <a:lnTo>
                  <a:pt x="2603" y="881"/>
                </a:lnTo>
                <a:lnTo>
                  <a:pt x="2603" y="886"/>
                </a:lnTo>
                <a:lnTo>
                  <a:pt x="2604" y="916"/>
                </a:lnTo>
                <a:lnTo>
                  <a:pt x="2606" y="948"/>
                </a:lnTo>
                <a:lnTo>
                  <a:pt x="2607" y="952"/>
                </a:lnTo>
                <a:lnTo>
                  <a:pt x="2607" y="963"/>
                </a:lnTo>
                <a:lnTo>
                  <a:pt x="2607" y="980"/>
                </a:lnTo>
                <a:lnTo>
                  <a:pt x="2608" y="1011"/>
                </a:lnTo>
                <a:lnTo>
                  <a:pt x="2609" y="1038"/>
                </a:lnTo>
                <a:lnTo>
                  <a:pt x="2609" y="1042"/>
                </a:lnTo>
                <a:lnTo>
                  <a:pt x="2610" y="1073"/>
                </a:lnTo>
                <a:lnTo>
                  <a:pt x="2611" y="1087"/>
                </a:lnTo>
                <a:lnTo>
                  <a:pt x="2614" y="1135"/>
                </a:lnTo>
                <a:lnTo>
                  <a:pt x="2619" y="1139"/>
                </a:lnTo>
                <a:lnTo>
                  <a:pt x="2620" y="1141"/>
                </a:lnTo>
                <a:lnTo>
                  <a:pt x="2621" y="1143"/>
                </a:lnTo>
                <a:lnTo>
                  <a:pt x="2622" y="1145"/>
                </a:lnTo>
                <a:lnTo>
                  <a:pt x="2649" y="1174"/>
                </a:lnTo>
                <a:lnTo>
                  <a:pt x="2658" y="1197"/>
                </a:lnTo>
                <a:lnTo>
                  <a:pt x="2661" y="1237"/>
                </a:lnTo>
                <a:lnTo>
                  <a:pt x="2685" y="1258"/>
                </a:lnTo>
                <a:lnTo>
                  <a:pt x="2680" y="1263"/>
                </a:lnTo>
                <a:lnTo>
                  <a:pt x="2713" y="1338"/>
                </a:lnTo>
                <a:lnTo>
                  <a:pt x="2724" y="1336"/>
                </a:lnTo>
                <a:lnTo>
                  <a:pt x="2721" y="1381"/>
                </a:lnTo>
                <a:lnTo>
                  <a:pt x="2727" y="1414"/>
                </a:lnTo>
                <a:lnTo>
                  <a:pt x="2717" y="1445"/>
                </a:lnTo>
                <a:lnTo>
                  <a:pt x="2698" y="1507"/>
                </a:lnTo>
                <a:lnTo>
                  <a:pt x="2693" y="1532"/>
                </a:lnTo>
                <a:lnTo>
                  <a:pt x="2691" y="1534"/>
                </a:lnTo>
                <a:lnTo>
                  <a:pt x="2692" y="1553"/>
                </a:lnTo>
                <a:lnTo>
                  <a:pt x="2701" y="1571"/>
                </a:lnTo>
                <a:lnTo>
                  <a:pt x="2704" y="1601"/>
                </a:lnTo>
                <a:lnTo>
                  <a:pt x="2700" y="1619"/>
                </a:lnTo>
                <a:lnTo>
                  <a:pt x="2697" y="1625"/>
                </a:lnTo>
                <a:lnTo>
                  <a:pt x="2691" y="1633"/>
                </a:lnTo>
                <a:lnTo>
                  <a:pt x="2674" y="1667"/>
                </a:lnTo>
                <a:lnTo>
                  <a:pt x="2667" y="1673"/>
                </a:lnTo>
                <a:lnTo>
                  <a:pt x="2671" y="1699"/>
                </a:lnTo>
                <a:lnTo>
                  <a:pt x="2682" y="1722"/>
                </a:lnTo>
                <a:lnTo>
                  <a:pt x="2670" y="1716"/>
                </a:lnTo>
                <a:lnTo>
                  <a:pt x="2635" y="1716"/>
                </a:lnTo>
                <a:lnTo>
                  <a:pt x="2571" y="1747"/>
                </a:lnTo>
                <a:lnTo>
                  <a:pt x="2567" y="1748"/>
                </a:lnTo>
                <a:lnTo>
                  <a:pt x="2492" y="1800"/>
                </a:lnTo>
                <a:lnTo>
                  <a:pt x="2481" y="1796"/>
                </a:lnTo>
                <a:lnTo>
                  <a:pt x="2519" y="1764"/>
                </a:lnTo>
                <a:lnTo>
                  <a:pt x="2540" y="1758"/>
                </a:lnTo>
                <a:lnTo>
                  <a:pt x="2540" y="1752"/>
                </a:lnTo>
                <a:lnTo>
                  <a:pt x="2513" y="1751"/>
                </a:lnTo>
                <a:lnTo>
                  <a:pt x="2487" y="1759"/>
                </a:lnTo>
                <a:lnTo>
                  <a:pt x="2484" y="1695"/>
                </a:lnTo>
                <a:lnTo>
                  <a:pt x="2470" y="1701"/>
                </a:lnTo>
                <a:lnTo>
                  <a:pt x="2459" y="1724"/>
                </a:lnTo>
                <a:lnTo>
                  <a:pt x="2446" y="1723"/>
                </a:lnTo>
                <a:lnTo>
                  <a:pt x="2441" y="1722"/>
                </a:lnTo>
                <a:lnTo>
                  <a:pt x="2439" y="1721"/>
                </a:lnTo>
                <a:lnTo>
                  <a:pt x="2437" y="1723"/>
                </a:lnTo>
                <a:lnTo>
                  <a:pt x="2431" y="1735"/>
                </a:lnTo>
                <a:lnTo>
                  <a:pt x="2433" y="1747"/>
                </a:lnTo>
                <a:lnTo>
                  <a:pt x="2429" y="1753"/>
                </a:lnTo>
                <a:lnTo>
                  <a:pt x="2433" y="1760"/>
                </a:lnTo>
                <a:lnTo>
                  <a:pt x="2453" y="1767"/>
                </a:lnTo>
                <a:lnTo>
                  <a:pt x="2460" y="1794"/>
                </a:lnTo>
                <a:lnTo>
                  <a:pt x="2493" y="1807"/>
                </a:lnTo>
                <a:lnTo>
                  <a:pt x="2410" y="1872"/>
                </a:lnTo>
                <a:lnTo>
                  <a:pt x="2356" y="1924"/>
                </a:lnTo>
                <a:lnTo>
                  <a:pt x="2331" y="1936"/>
                </a:lnTo>
                <a:lnTo>
                  <a:pt x="2330" y="1938"/>
                </a:lnTo>
                <a:lnTo>
                  <a:pt x="2245" y="1989"/>
                </a:lnTo>
                <a:lnTo>
                  <a:pt x="2170" y="2029"/>
                </a:lnTo>
                <a:lnTo>
                  <a:pt x="2143" y="2052"/>
                </a:lnTo>
                <a:lnTo>
                  <a:pt x="2118" y="2074"/>
                </a:lnTo>
                <a:lnTo>
                  <a:pt x="2090" y="2091"/>
                </a:lnTo>
                <a:lnTo>
                  <a:pt x="2042" y="2133"/>
                </a:lnTo>
                <a:lnTo>
                  <a:pt x="2003" y="2183"/>
                </a:lnTo>
                <a:lnTo>
                  <a:pt x="2001" y="2188"/>
                </a:lnTo>
                <a:lnTo>
                  <a:pt x="2003" y="2189"/>
                </a:lnTo>
                <a:lnTo>
                  <a:pt x="1982" y="2216"/>
                </a:lnTo>
                <a:lnTo>
                  <a:pt x="1963" y="2254"/>
                </a:lnTo>
                <a:lnTo>
                  <a:pt x="1936" y="2327"/>
                </a:lnTo>
                <a:lnTo>
                  <a:pt x="1936" y="2329"/>
                </a:lnTo>
                <a:lnTo>
                  <a:pt x="1934" y="2335"/>
                </a:lnTo>
                <a:lnTo>
                  <a:pt x="1930" y="2397"/>
                </a:lnTo>
                <a:lnTo>
                  <a:pt x="1950" y="2495"/>
                </a:lnTo>
                <a:lnTo>
                  <a:pt x="1964" y="2542"/>
                </a:lnTo>
                <a:lnTo>
                  <a:pt x="1981" y="2644"/>
                </a:lnTo>
                <a:lnTo>
                  <a:pt x="1936" y="2676"/>
                </a:lnTo>
                <a:lnTo>
                  <a:pt x="1904" y="2670"/>
                </a:lnTo>
                <a:lnTo>
                  <a:pt x="1877" y="2645"/>
                </a:lnTo>
                <a:lnTo>
                  <a:pt x="1824" y="2627"/>
                </a:lnTo>
                <a:lnTo>
                  <a:pt x="1738" y="2627"/>
                </a:lnTo>
                <a:lnTo>
                  <a:pt x="1731" y="2614"/>
                </a:lnTo>
                <a:lnTo>
                  <a:pt x="1721" y="2614"/>
                </a:lnTo>
                <a:lnTo>
                  <a:pt x="1663" y="2580"/>
                </a:lnTo>
                <a:lnTo>
                  <a:pt x="1642" y="2583"/>
                </a:lnTo>
                <a:lnTo>
                  <a:pt x="1626" y="2570"/>
                </a:lnTo>
                <a:lnTo>
                  <a:pt x="1626" y="2562"/>
                </a:lnTo>
                <a:lnTo>
                  <a:pt x="1571" y="2547"/>
                </a:lnTo>
                <a:lnTo>
                  <a:pt x="1535" y="2502"/>
                </a:lnTo>
                <a:lnTo>
                  <a:pt x="1514" y="2435"/>
                </a:lnTo>
                <a:lnTo>
                  <a:pt x="1484" y="2396"/>
                </a:lnTo>
                <a:lnTo>
                  <a:pt x="1474" y="2330"/>
                </a:lnTo>
                <a:lnTo>
                  <a:pt x="1465" y="2271"/>
                </a:lnTo>
                <a:lnTo>
                  <a:pt x="1438" y="2235"/>
                </a:lnTo>
                <a:lnTo>
                  <a:pt x="1412" y="2219"/>
                </a:lnTo>
                <a:lnTo>
                  <a:pt x="1407" y="2212"/>
                </a:lnTo>
                <a:close/>
              </a:path>
            </a:pathLst>
          </a:custGeom>
          <a:gradFill flip="none" rotWithShape="1">
            <a:gsLst>
              <a:gs pos="38000">
                <a:srgbClr val="F7901E"/>
              </a:gs>
              <a:gs pos="99000">
                <a:srgbClr val="FFFFFF"/>
              </a:gs>
            </a:gsLst>
            <a:path path="circle">
              <a:fillToRect l="100000" t="100000"/>
            </a:path>
            <a:tileRect r="-100000" b="-100000"/>
          </a:gradFill>
          <a:ln w="9525">
            <a:solidFill>
              <a:schemeClr val="accent2"/>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3109" name="Freeform 39"/>
          <p:cNvSpPr>
            <a:spLocks/>
          </p:cNvSpPr>
          <p:nvPr/>
        </p:nvSpPr>
        <p:spPr bwMode="auto">
          <a:xfrm>
            <a:off x="5781675" y="2768256"/>
            <a:ext cx="477838" cy="836613"/>
          </a:xfrm>
          <a:custGeom>
            <a:avLst/>
            <a:gdLst>
              <a:gd name="T0" fmla="*/ 346522203 w 602"/>
              <a:gd name="T1" fmla="*/ 219670101 h 1053"/>
              <a:gd name="T2" fmla="*/ 352822200 w 602"/>
              <a:gd name="T3" fmla="*/ 273956963 h 1053"/>
              <a:gd name="T4" fmla="*/ 355342358 w 602"/>
              <a:gd name="T5" fmla="*/ 302993698 h 1053"/>
              <a:gd name="T6" fmla="*/ 361012912 w 602"/>
              <a:gd name="T7" fmla="*/ 342761796 h 1053"/>
              <a:gd name="T8" fmla="*/ 365422990 w 602"/>
              <a:gd name="T9" fmla="*/ 383792361 h 1053"/>
              <a:gd name="T10" fmla="*/ 364163308 w 602"/>
              <a:gd name="T11" fmla="*/ 421666462 h 1053"/>
              <a:gd name="T12" fmla="*/ 367943148 w 602"/>
              <a:gd name="T13" fmla="*/ 448178262 h 1053"/>
              <a:gd name="T14" fmla="*/ 354712914 w 602"/>
              <a:gd name="T15" fmla="*/ 470271827 h 1053"/>
              <a:gd name="T16" fmla="*/ 332660937 w 602"/>
              <a:gd name="T17" fmla="*/ 486052264 h 1053"/>
              <a:gd name="T18" fmla="*/ 311239992 w 602"/>
              <a:gd name="T19" fmla="*/ 482896494 h 1053"/>
              <a:gd name="T20" fmla="*/ 308089597 w 602"/>
              <a:gd name="T21" fmla="*/ 516351465 h 1053"/>
              <a:gd name="T22" fmla="*/ 275327544 w 602"/>
              <a:gd name="T23" fmla="*/ 561169430 h 1053"/>
              <a:gd name="T24" fmla="*/ 258946915 w 602"/>
              <a:gd name="T25" fmla="*/ 576950661 h 1053"/>
              <a:gd name="T26" fmla="*/ 255796519 w 602"/>
              <a:gd name="T27" fmla="*/ 604724928 h 1053"/>
              <a:gd name="T28" fmla="*/ 207913470 w 602"/>
              <a:gd name="T29" fmla="*/ 583262994 h 1053"/>
              <a:gd name="T30" fmla="*/ 192792523 w 602"/>
              <a:gd name="T31" fmla="*/ 595887661 h 1053"/>
              <a:gd name="T32" fmla="*/ 180191734 w 602"/>
              <a:gd name="T33" fmla="*/ 634393293 h 1053"/>
              <a:gd name="T34" fmla="*/ 151839759 w 602"/>
              <a:gd name="T35" fmla="*/ 617981226 h 1053"/>
              <a:gd name="T36" fmla="*/ 118447469 w 602"/>
              <a:gd name="T37" fmla="*/ 655855227 h 1053"/>
              <a:gd name="T38" fmla="*/ 83165234 w 602"/>
              <a:gd name="T39" fmla="*/ 634393293 h 1053"/>
              <a:gd name="T40" fmla="*/ 46623330 w 602"/>
              <a:gd name="T41" fmla="*/ 645123863 h 1053"/>
              <a:gd name="T42" fmla="*/ 18271349 w 602"/>
              <a:gd name="T43" fmla="*/ 652698663 h 1053"/>
              <a:gd name="T44" fmla="*/ 0 w 602"/>
              <a:gd name="T45" fmla="*/ 651436197 h 1053"/>
              <a:gd name="T46" fmla="*/ 7560477 w 602"/>
              <a:gd name="T47" fmla="*/ 593362728 h 1053"/>
              <a:gd name="T48" fmla="*/ 33392303 w 602"/>
              <a:gd name="T49" fmla="*/ 564956830 h 1053"/>
              <a:gd name="T50" fmla="*/ 45362854 w 602"/>
              <a:gd name="T51" fmla="*/ 535920096 h 1053"/>
              <a:gd name="T52" fmla="*/ 49772932 w 602"/>
              <a:gd name="T53" fmla="*/ 487946361 h 1053"/>
              <a:gd name="T54" fmla="*/ 35282223 w 602"/>
              <a:gd name="T55" fmla="*/ 446915796 h 1053"/>
              <a:gd name="T56" fmla="*/ 43472934 w 602"/>
              <a:gd name="T57" fmla="*/ 414722398 h 1053"/>
              <a:gd name="T58" fmla="*/ 37802380 w 602"/>
              <a:gd name="T59" fmla="*/ 361067166 h 1053"/>
              <a:gd name="T60" fmla="*/ 30872145 w 602"/>
              <a:gd name="T61" fmla="*/ 292893964 h 1053"/>
              <a:gd name="T62" fmla="*/ 25831823 w 602"/>
              <a:gd name="T63" fmla="*/ 237976265 h 1053"/>
              <a:gd name="T64" fmla="*/ 22051189 w 602"/>
              <a:gd name="T65" fmla="*/ 196945650 h 1053"/>
              <a:gd name="T66" fmla="*/ 15751191 w 602"/>
              <a:gd name="T67" fmla="*/ 142659582 h 1053"/>
              <a:gd name="T68" fmla="*/ 12600792 w 602"/>
              <a:gd name="T69" fmla="*/ 112360381 h 1053"/>
              <a:gd name="T70" fmla="*/ 10080635 w 602"/>
              <a:gd name="T71" fmla="*/ 82061155 h 1053"/>
              <a:gd name="T72" fmla="*/ 7560477 w 602"/>
              <a:gd name="T73" fmla="*/ 45448814 h 1053"/>
              <a:gd name="T74" fmla="*/ 49143488 w 602"/>
              <a:gd name="T75" fmla="*/ 51761147 h 1053"/>
              <a:gd name="T76" fmla="*/ 94506342 w 602"/>
              <a:gd name="T77" fmla="*/ 27143444 h 1053"/>
              <a:gd name="T78" fmla="*/ 151839759 w 602"/>
              <a:gd name="T79" fmla="*/ 20831104 h 1053"/>
              <a:gd name="T80" fmla="*/ 208543758 w 602"/>
              <a:gd name="T81" fmla="*/ 13887140 h 1053"/>
              <a:gd name="T82" fmla="*/ 252015886 w 602"/>
              <a:gd name="T83" fmla="*/ 8206434 h 1053"/>
              <a:gd name="T84" fmla="*/ 272807387 w 602"/>
              <a:gd name="T85" fmla="*/ 6312335 h 1053"/>
              <a:gd name="T86" fmla="*/ 316910546 w 602"/>
              <a:gd name="T87" fmla="*/ 0 h 1053"/>
              <a:gd name="T88" fmla="*/ 325730702 w 602"/>
              <a:gd name="T89" fmla="*/ 59967591 h 1053"/>
              <a:gd name="T90" fmla="*/ 330771017 w 602"/>
              <a:gd name="T91" fmla="*/ 99104058 h 1053"/>
              <a:gd name="T92" fmla="*/ 335811333 w 602"/>
              <a:gd name="T93" fmla="*/ 138872182 h 1053"/>
              <a:gd name="T94" fmla="*/ 342112125 w 602"/>
              <a:gd name="T95" fmla="*/ 185583450 h 10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2"/>
              <a:gd name="T145" fmla="*/ 0 h 1053"/>
              <a:gd name="T146" fmla="*/ 602 w 602"/>
              <a:gd name="T147" fmla="*/ 1053 h 10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2" h="1053">
                <a:moveTo>
                  <a:pt x="543" y="294"/>
                </a:moveTo>
                <a:lnTo>
                  <a:pt x="545" y="312"/>
                </a:lnTo>
                <a:lnTo>
                  <a:pt x="548" y="334"/>
                </a:lnTo>
                <a:lnTo>
                  <a:pt x="550" y="348"/>
                </a:lnTo>
                <a:lnTo>
                  <a:pt x="551" y="359"/>
                </a:lnTo>
                <a:lnTo>
                  <a:pt x="552" y="374"/>
                </a:lnTo>
                <a:lnTo>
                  <a:pt x="556" y="406"/>
                </a:lnTo>
                <a:lnTo>
                  <a:pt x="560" y="434"/>
                </a:lnTo>
                <a:lnTo>
                  <a:pt x="560" y="437"/>
                </a:lnTo>
                <a:lnTo>
                  <a:pt x="562" y="457"/>
                </a:lnTo>
                <a:lnTo>
                  <a:pt x="563" y="467"/>
                </a:lnTo>
                <a:lnTo>
                  <a:pt x="564" y="480"/>
                </a:lnTo>
                <a:lnTo>
                  <a:pt x="568" y="504"/>
                </a:lnTo>
                <a:lnTo>
                  <a:pt x="572" y="534"/>
                </a:lnTo>
                <a:lnTo>
                  <a:pt x="572" y="537"/>
                </a:lnTo>
                <a:lnTo>
                  <a:pt x="573" y="543"/>
                </a:lnTo>
                <a:lnTo>
                  <a:pt x="574" y="554"/>
                </a:lnTo>
                <a:lnTo>
                  <a:pt x="575" y="560"/>
                </a:lnTo>
                <a:lnTo>
                  <a:pt x="576" y="570"/>
                </a:lnTo>
                <a:lnTo>
                  <a:pt x="580" y="608"/>
                </a:lnTo>
                <a:lnTo>
                  <a:pt x="585" y="641"/>
                </a:lnTo>
                <a:lnTo>
                  <a:pt x="586" y="654"/>
                </a:lnTo>
                <a:lnTo>
                  <a:pt x="587" y="659"/>
                </a:lnTo>
                <a:lnTo>
                  <a:pt x="578" y="668"/>
                </a:lnTo>
                <a:lnTo>
                  <a:pt x="579" y="678"/>
                </a:lnTo>
                <a:lnTo>
                  <a:pt x="585" y="685"/>
                </a:lnTo>
                <a:lnTo>
                  <a:pt x="582" y="705"/>
                </a:lnTo>
                <a:lnTo>
                  <a:pt x="584" y="710"/>
                </a:lnTo>
                <a:lnTo>
                  <a:pt x="602" y="715"/>
                </a:lnTo>
                <a:lnTo>
                  <a:pt x="599" y="720"/>
                </a:lnTo>
                <a:lnTo>
                  <a:pt x="587" y="738"/>
                </a:lnTo>
                <a:lnTo>
                  <a:pt x="563" y="745"/>
                </a:lnTo>
                <a:lnTo>
                  <a:pt x="560" y="749"/>
                </a:lnTo>
                <a:lnTo>
                  <a:pt x="554" y="753"/>
                </a:lnTo>
                <a:lnTo>
                  <a:pt x="542" y="764"/>
                </a:lnTo>
                <a:lnTo>
                  <a:pt x="528" y="770"/>
                </a:lnTo>
                <a:lnTo>
                  <a:pt x="518" y="761"/>
                </a:lnTo>
                <a:lnTo>
                  <a:pt x="515" y="761"/>
                </a:lnTo>
                <a:lnTo>
                  <a:pt x="502" y="763"/>
                </a:lnTo>
                <a:lnTo>
                  <a:pt x="494" y="765"/>
                </a:lnTo>
                <a:lnTo>
                  <a:pt x="485" y="793"/>
                </a:lnTo>
                <a:lnTo>
                  <a:pt x="489" y="801"/>
                </a:lnTo>
                <a:lnTo>
                  <a:pt x="489" y="802"/>
                </a:lnTo>
                <a:lnTo>
                  <a:pt x="489" y="818"/>
                </a:lnTo>
                <a:lnTo>
                  <a:pt x="479" y="832"/>
                </a:lnTo>
                <a:lnTo>
                  <a:pt x="457" y="850"/>
                </a:lnTo>
                <a:lnTo>
                  <a:pt x="455" y="858"/>
                </a:lnTo>
                <a:lnTo>
                  <a:pt x="437" y="889"/>
                </a:lnTo>
                <a:lnTo>
                  <a:pt x="434" y="886"/>
                </a:lnTo>
                <a:lnTo>
                  <a:pt x="429" y="885"/>
                </a:lnTo>
                <a:lnTo>
                  <a:pt x="421" y="895"/>
                </a:lnTo>
                <a:lnTo>
                  <a:pt x="411" y="914"/>
                </a:lnTo>
                <a:lnTo>
                  <a:pt x="411" y="927"/>
                </a:lnTo>
                <a:lnTo>
                  <a:pt x="411" y="928"/>
                </a:lnTo>
                <a:lnTo>
                  <a:pt x="407" y="958"/>
                </a:lnTo>
                <a:lnTo>
                  <a:pt x="406" y="958"/>
                </a:lnTo>
                <a:lnTo>
                  <a:pt x="398" y="961"/>
                </a:lnTo>
                <a:lnTo>
                  <a:pt x="349" y="955"/>
                </a:lnTo>
                <a:lnTo>
                  <a:pt x="342" y="936"/>
                </a:lnTo>
                <a:lnTo>
                  <a:pt x="330" y="924"/>
                </a:lnTo>
                <a:lnTo>
                  <a:pt x="320" y="921"/>
                </a:lnTo>
                <a:lnTo>
                  <a:pt x="322" y="937"/>
                </a:lnTo>
                <a:lnTo>
                  <a:pt x="306" y="942"/>
                </a:lnTo>
                <a:lnTo>
                  <a:pt x="306" y="944"/>
                </a:lnTo>
                <a:lnTo>
                  <a:pt x="306" y="946"/>
                </a:lnTo>
                <a:lnTo>
                  <a:pt x="302" y="961"/>
                </a:lnTo>
                <a:lnTo>
                  <a:pt x="297" y="962"/>
                </a:lnTo>
                <a:lnTo>
                  <a:pt x="286" y="1005"/>
                </a:lnTo>
                <a:lnTo>
                  <a:pt x="277" y="1015"/>
                </a:lnTo>
                <a:lnTo>
                  <a:pt x="276" y="1006"/>
                </a:lnTo>
                <a:lnTo>
                  <a:pt x="256" y="999"/>
                </a:lnTo>
                <a:lnTo>
                  <a:pt x="241" y="979"/>
                </a:lnTo>
                <a:lnTo>
                  <a:pt x="230" y="987"/>
                </a:lnTo>
                <a:lnTo>
                  <a:pt x="212" y="1000"/>
                </a:lnTo>
                <a:lnTo>
                  <a:pt x="208" y="1002"/>
                </a:lnTo>
                <a:lnTo>
                  <a:pt x="188" y="1039"/>
                </a:lnTo>
                <a:lnTo>
                  <a:pt x="158" y="1018"/>
                </a:lnTo>
                <a:lnTo>
                  <a:pt x="151" y="1015"/>
                </a:lnTo>
                <a:lnTo>
                  <a:pt x="134" y="1006"/>
                </a:lnTo>
                <a:lnTo>
                  <a:pt x="132" y="1005"/>
                </a:lnTo>
                <a:lnTo>
                  <a:pt x="121" y="1006"/>
                </a:lnTo>
                <a:lnTo>
                  <a:pt x="89" y="1014"/>
                </a:lnTo>
                <a:lnTo>
                  <a:pt x="91" y="1039"/>
                </a:lnTo>
                <a:lnTo>
                  <a:pt x="74" y="1022"/>
                </a:lnTo>
                <a:lnTo>
                  <a:pt x="65" y="1024"/>
                </a:lnTo>
                <a:lnTo>
                  <a:pt x="41" y="1020"/>
                </a:lnTo>
                <a:lnTo>
                  <a:pt x="31" y="1026"/>
                </a:lnTo>
                <a:lnTo>
                  <a:pt x="29" y="1034"/>
                </a:lnTo>
                <a:lnTo>
                  <a:pt x="19" y="1053"/>
                </a:lnTo>
                <a:lnTo>
                  <a:pt x="14" y="1053"/>
                </a:lnTo>
                <a:lnTo>
                  <a:pt x="2" y="1035"/>
                </a:lnTo>
                <a:lnTo>
                  <a:pt x="0" y="1032"/>
                </a:lnTo>
                <a:lnTo>
                  <a:pt x="13" y="990"/>
                </a:lnTo>
                <a:lnTo>
                  <a:pt x="17" y="972"/>
                </a:lnTo>
                <a:lnTo>
                  <a:pt x="12" y="945"/>
                </a:lnTo>
                <a:lnTo>
                  <a:pt x="12" y="940"/>
                </a:lnTo>
                <a:lnTo>
                  <a:pt x="11" y="938"/>
                </a:lnTo>
                <a:lnTo>
                  <a:pt x="17" y="939"/>
                </a:lnTo>
                <a:lnTo>
                  <a:pt x="47" y="907"/>
                </a:lnTo>
                <a:lnTo>
                  <a:pt x="53" y="895"/>
                </a:lnTo>
                <a:lnTo>
                  <a:pt x="50" y="880"/>
                </a:lnTo>
                <a:lnTo>
                  <a:pt x="63" y="872"/>
                </a:lnTo>
                <a:lnTo>
                  <a:pt x="67" y="854"/>
                </a:lnTo>
                <a:lnTo>
                  <a:pt x="72" y="849"/>
                </a:lnTo>
                <a:lnTo>
                  <a:pt x="91" y="810"/>
                </a:lnTo>
                <a:lnTo>
                  <a:pt x="83" y="781"/>
                </a:lnTo>
                <a:lnTo>
                  <a:pt x="79" y="776"/>
                </a:lnTo>
                <a:lnTo>
                  <a:pt x="79" y="773"/>
                </a:lnTo>
                <a:lnTo>
                  <a:pt x="83" y="769"/>
                </a:lnTo>
                <a:lnTo>
                  <a:pt x="69" y="746"/>
                </a:lnTo>
                <a:lnTo>
                  <a:pt x="57" y="721"/>
                </a:lnTo>
                <a:lnTo>
                  <a:pt x="56" y="708"/>
                </a:lnTo>
                <a:lnTo>
                  <a:pt x="63" y="681"/>
                </a:lnTo>
                <a:lnTo>
                  <a:pt x="60" y="684"/>
                </a:lnTo>
                <a:lnTo>
                  <a:pt x="57" y="681"/>
                </a:lnTo>
                <a:lnTo>
                  <a:pt x="69" y="657"/>
                </a:lnTo>
                <a:lnTo>
                  <a:pt x="66" y="626"/>
                </a:lnTo>
                <a:lnTo>
                  <a:pt x="66" y="620"/>
                </a:lnTo>
                <a:lnTo>
                  <a:pt x="62" y="594"/>
                </a:lnTo>
                <a:lnTo>
                  <a:pt x="60" y="572"/>
                </a:lnTo>
                <a:lnTo>
                  <a:pt x="57" y="542"/>
                </a:lnTo>
                <a:lnTo>
                  <a:pt x="55" y="524"/>
                </a:lnTo>
                <a:lnTo>
                  <a:pt x="50" y="480"/>
                </a:lnTo>
                <a:lnTo>
                  <a:pt x="49" y="464"/>
                </a:lnTo>
                <a:lnTo>
                  <a:pt x="49" y="458"/>
                </a:lnTo>
                <a:lnTo>
                  <a:pt x="45" y="418"/>
                </a:lnTo>
                <a:lnTo>
                  <a:pt x="43" y="395"/>
                </a:lnTo>
                <a:lnTo>
                  <a:pt x="41" y="377"/>
                </a:lnTo>
                <a:lnTo>
                  <a:pt x="41" y="373"/>
                </a:lnTo>
                <a:lnTo>
                  <a:pt x="39" y="354"/>
                </a:lnTo>
                <a:lnTo>
                  <a:pt x="37" y="340"/>
                </a:lnTo>
                <a:lnTo>
                  <a:pt x="35" y="312"/>
                </a:lnTo>
                <a:lnTo>
                  <a:pt x="30" y="260"/>
                </a:lnTo>
                <a:lnTo>
                  <a:pt x="28" y="247"/>
                </a:lnTo>
                <a:lnTo>
                  <a:pt x="28" y="245"/>
                </a:lnTo>
                <a:lnTo>
                  <a:pt x="25" y="226"/>
                </a:lnTo>
                <a:lnTo>
                  <a:pt x="25" y="216"/>
                </a:lnTo>
                <a:lnTo>
                  <a:pt x="24" y="205"/>
                </a:lnTo>
                <a:lnTo>
                  <a:pt x="22" y="185"/>
                </a:lnTo>
                <a:lnTo>
                  <a:pt x="20" y="178"/>
                </a:lnTo>
                <a:lnTo>
                  <a:pt x="20" y="173"/>
                </a:lnTo>
                <a:lnTo>
                  <a:pt x="19" y="165"/>
                </a:lnTo>
                <a:lnTo>
                  <a:pt x="18" y="154"/>
                </a:lnTo>
                <a:lnTo>
                  <a:pt x="16" y="130"/>
                </a:lnTo>
                <a:lnTo>
                  <a:pt x="14" y="115"/>
                </a:lnTo>
                <a:lnTo>
                  <a:pt x="14" y="108"/>
                </a:lnTo>
                <a:lnTo>
                  <a:pt x="10" y="70"/>
                </a:lnTo>
                <a:lnTo>
                  <a:pt x="12" y="72"/>
                </a:lnTo>
                <a:lnTo>
                  <a:pt x="39" y="88"/>
                </a:lnTo>
                <a:lnTo>
                  <a:pt x="67" y="87"/>
                </a:lnTo>
                <a:lnTo>
                  <a:pt x="74" y="84"/>
                </a:lnTo>
                <a:lnTo>
                  <a:pt x="78" y="82"/>
                </a:lnTo>
                <a:lnTo>
                  <a:pt x="117" y="59"/>
                </a:lnTo>
                <a:lnTo>
                  <a:pt x="126" y="52"/>
                </a:lnTo>
                <a:lnTo>
                  <a:pt x="137" y="45"/>
                </a:lnTo>
                <a:lnTo>
                  <a:pt x="150" y="43"/>
                </a:lnTo>
                <a:lnTo>
                  <a:pt x="173" y="41"/>
                </a:lnTo>
                <a:lnTo>
                  <a:pt x="191" y="39"/>
                </a:lnTo>
                <a:lnTo>
                  <a:pt x="218" y="35"/>
                </a:lnTo>
                <a:lnTo>
                  <a:pt x="241" y="33"/>
                </a:lnTo>
                <a:lnTo>
                  <a:pt x="246" y="33"/>
                </a:lnTo>
                <a:lnTo>
                  <a:pt x="276" y="29"/>
                </a:lnTo>
                <a:lnTo>
                  <a:pt x="286" y="28"/>
                </a:lnTo>
                <a:lnTo>
                  <a:pt x="331" y="22"/>
                </a:lnTo>
                <a:lnTo>
                  <a:pt x="332" y="22"/>
                </a:lnTo>
                <a:lnTo>
                  <a:pt x="349" y="21"/>
                </a:lnTo>
                <a:lnTo>
                  <a:pt x="377" y="16"/>
                </a:lnTo>
                <a:lnTo>
                  <a:pt x="400" y="13"/>
                </a:lnTo>
                <a:lnTo>
                  <a:pt x="415" y="11"/>
                </a:lnTo>
                <a:lnTo>
                  <a:pt x="423" y="11"/>
                </a:lnTo>
                <a:lnTo>
                  <a:pt x="428" y="10"/>
                </a:lnTo>
                <a:lnTo>
                  <a:pt x="433" y="10"/>
                </a:lnTo>
                <a:lnTo>
                  <a:pt x="446" y="7"/>
                </a:lnTo>
                <a:lnTo>
                  <a:pt x="469" y="5"/>
                </a:lnTo>
                <a:lnTo>
                  <a:pt x="500" y="0"/>
                </a:lnTo>
                <a:lnTo>
                  <a:pt x="503" y="0"/>
                </a:lnTo>
                <a:lnTo>
                  <a:pt x="506" y="16"/>
                </a:lnTo>
                <a:lnTo>
                  <a:pt x="512" y="57"/>
                </a:lnTo>
                <a:lnTo>
                  <a:pt x="514" y="83"/>
                </a:lnTo>
                <a:lnTo>
                  <a:pt x="517" y="95"/>
                </a:lnTo>
                <a:lnTo>
                  <a:pt x="517" y="99"/>
                </a:lnTo>
                <a:lnTo>
                  <a:pt x="520" y="121"/>
                </a:lnTo>
                <a:lnTo>
                  <a:pt x="520" y="126"/>
                </a:lnTo>
                <a:lnTo>
                  <a:pt x="525" y="157"/>
                </a:lnTo>
                <a:lnTo>
                  <a:pt x="528" y="189"/>
                </a:lnTo>
                <a:lnTo>
                  <a:pt x="528" y="191"/>
                </a:lnTo>
                <a:lnTo>
                  <a:pt x="531" y="208"/>
                </a:lnTo>
                <a:lnTo>
                  <a:pt x="533" y="220"/>
                </a:lnTo>
                <a:lnTo>
                  <a:pt x="537" y="250"/>
                </a:lnTo>
                <a:lnTo>
                  <a:pt x="538" y="256"/>
                </a:lnTo>
                <a:lnTo>
                  <a:pt x="540" y="281"/>
                </a:lnTo>
                <a:lnTo>
                  <a:pt x="543" y="294"/>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2086" name="Freeform 40"/>
          <p:cNvSpPr>
            <a:spLocks/>
          </p:cNvSpPr>
          <p:nvPr/>
        </p:nvSpPr>
        <p:spPr bwMode="auto">
          <a:xfrm>
            <a:off x="5602288" y="3281019"/>
            <a:ext cx="1119187" cy="600075"/>
          </a:xfrm>
          <a:custGeom>
            <a:avLst/>
            <a:gdLst>
              <a:gd name="T0" fmla="*/ 2147483647 w 1409"/>
              <a:gd name="T1" fmla="*/ 2147483647 h 755"/>
              <a:gd name="T2" fmla="*/ 2147483647 w 1409"/>
              <a:gd name="T3" fmla="*/ 2147483647 h 755"/>
              <a:gd name="T4" fmla="*/ 2147483647 w 1409"/>
              <a:gd name="T5" fmla="*/ 2147483647 h 755"/>
              <a:gd name="T6" fmla="*/ 2147483647 w 1409"/>
              <a:gd name="T7" fmla="*/ 2147483647 h 755"/>
              <a:gd name="T8" fmla="*/ 2147483647 w 1409"/>
              <a:gd name="T9" fmla="*/ 2147483647 h 755"/>
              <a:gd name="T10" fmla="*/ 2147483647 w 1409"/>
              <a:gd name="T11" fmla="*/ 2147483647 h 755"/>
              <a:gd name="T12" fmla="*/ 2147483647 w 1409"/>
              <a:gd name="T13" fmla="*/ 2147483647 h 755"/>
              <a:gd name="T14" fmla="*/ 2147483647 w 1409"/>
              <a:gd name="T15" fmla="*/ 2147483647 h 755"/>
              <a:gd name="T16" fmla="*/ 2147483647 w 1409"/>
              <a:gd name="T17" fmla="*/ 2147483647 h 755"/>
              <a:gd name="T18" fmla="*/ 2147483647 w 1409"/>
              <a:gd name="T19" fmla="*/ 2147483647 h 755"/>
              <a:gd name="T20" fmla="*/ 2147483647 w 1409"/>
              <a:gd name="T21" fmla="*/ 2147483647 h 755"/>
              <a:gd name="T22" fmla="*/ 2147483647 w 1409"/>
              <a:gd name="T23" fmla="*/ 2147483647 h 755"/>
              <a:gd name="T24" fmla="*/ 2147483647 w 1409"/>
              <a:gd name="T25" fmla="*/ 2147483647 h 755"/>
              <a:gd name="T26" fmla="*/ 2147483647 w 1409"/>
              <a:gd name="T27" fmla="*/ 2147483647 h 755"/>
              <a:gd name="T28" fmla="*/ 2147483647 w 1409"/>
              <a:gd name="T29" fmla="*/ 2147483647 h 755"/>
              <a:gd name="T30" fmla="*/ 2147483647 w 1409"/>
              <a:gd name="T31" fmla="*/ 2147483647 h 755"/>
              <a:gd name="T32" fmla="*/ 2147483647 w 1409"/>
              <a:gd name="T33" fmla="*/ 2147483647 h 755"/>
              <a:gd name="T34" fmla="*/ 2147483647 w 1409"/>
              <a:gd name="T35" fmla="*/ 2147483647 h 755"/>
              <a:gd name="T36" fmla="*/ 2147483647 w 1409"/>
              <a:gd name="T37" fmla="*/ 2147483647 h 755"/>
              <a:gd name="T38" fmla="*/ 2147483647 w 1409"/>
              <a:gd name="T39" fmla="*/ 2147483647 h 755"/>
              <a:gd name="T40" fmla="*/ 2147483647 w 1409"/>
              <a:gd name="T41" fmla="*/ 2147483647 h 755"/>
              <a:gd name="T42" fmla="*/ 2147483647 w 1409"/>
              <a:gd name="T43" fmla="*/ 2147483647 h 755"/>
              <a:gd name="T44" fmla="*/ 2147483647 w 1409"/>
              <a:gd name="T45" fmla="*/ 2147483647 h 755"/>
              <a:gd name="T46" fmla="*/ 2147483647 w 1409"/>
              <a:gd name="T47" fmla="*/ 2147483647 h 755"/>
              <a:gd name="T48" fmla="*/ 2147483647 w 1409"/>
              <a:gd name="T49" fmla="*/ 2147483647 h 755"/>
              <a:gd name="T50" fmla="*/ 2147483647 w 1409"/>
              <a:gd name="T51" fmla="*/ 2147483647 h 755"/>
              <a:gd name="T52" fmla="*/ 2147483647 w 1409"/>
              <a:gd name="T53" fmla="*/ 2147483647 h 755"/>
              <a:gd name="T54" fmla="*/ 2147483647 w 1409"/>
              <a:gd name="T55" fmla="*/ 2147483647 h 755"/>
              <a:gd name="T56" fmla="*/ 2147483647 w 1409"/>
              <a:gd name="T57" fmla="*/ 2147483647 h 755"/>
              <a:gd name="T58" fmla="*/ 2147483647 w 1409"/>
              <a:gd name="T59" fmla="*/ 2147483647 h 755"/>
              <a:gd name="T60" fmla="*/ 2147483647 w 1409"/>
              <a:gd name="T61" fmla="*/ 2147483647 h 755"/>
              <a:gd name="T62" fmla="*/ 2147483647 w 1409"/>
              <a:gd name="T63" fmla="*/ 2147483647 h 755"/>
              <a:gd name="T64" fmla="*/ 2147483647 w 1409"/>
              <a:gd name="T65" fmla="*/ 2147483647 h 755"/>
              <a:gd name="T66" fmla="*/ 2147483647 w 1409"/>
              <a:gd name="T67" fmla="*/ 2147483647 h 755"/>
              <a:gd name="T68" fmla="*/ 2147483647 w 1409"/>
              <a:gd name="T69" fmla="*/ 2147483647 h 755"/>
              <a:gd name="T70" fmla="*/ 2147483647 w 1409"/>
              <a:gd name="T71" fmla="*/ 2147483647 h 755"/>
              <a:gd name="T72" fmla="*/ 2147483647 w 1409"/>
              <a:gd name="T73" fmla="*/ 2147483647 h 755"/>
              <a:gd name="T74" fmla="*/ 2147483647 w 1409"/>
              <a:gd name="T75" fmla="*/ 2147483647 h 755"/>
              <a:gd name="T76" fmla="*/ 2147483647 w 1409"/>
              <a:gd name="T77" fmla="*/ 2147483647 h 755"/>
              <a:gd name="T78" fmla="*/ 2147483647 w 1409"/>
              <a:gd name="T79" fmla="*/ 2147483647 h 755"/>
              <a:gd name="T80" fmla="*/ 2147483647 w 1409"/>
              <a:gd name="T81" fmla="*/ 2147483647 h 755"/>
              <a:gd name="T82" fmla="*/ 2147483647 w 1409"/>
              <a:gd name="T83" fmla="*/ 2147483647 h 755"/>
              <a:gd name="T84" fmla="*/ 2147483647 w 1409"/>
              <a:gd name="T85" fmla="*/ 2147483647 h 755"/>
              <a:gd name="T86" fmla="*/ 2147483647 w 1409"/>
              <a:gd name="T87" fmla="*/ 2147483647 h 755"/>
              <a:gd name="T88" fmla="*/ 2147483647 w 1409"/>
              <a:gd name="T89" fmla="*/ 2147483647 h 755"/>
              <a:gd name="T90" fmla="*/ 2147483647 w 1409"/>
              <a:gd name="T91" fmla="*/ 2147483647 h 755"/>
              <a:gd name="T92" fmla="*/ 2147483647 w 1409"/>
              <a:gd name="T93" fmla="*/ 2147483647 h 755"/>
              <a:gd name="T94" fmla="*/ 2147483647 w 1409"/>
              <a:gd name="T95" fmla="*/ 2147483647 h 755"/>
              <a:gd name="T96" fmla="*/ 2147483647 w 1409"/>
              <a:gd name="T97" fmla="*/ 2147483647 h 755"/>
              <a:gd name="T98" fmla="*/ 2147483647 w 1409"/>
              <a:gd name="T99" fmla="*/ 2147483647 h 755"/>
              <a:gd name="T100" fmla="*/ 2147483647 w 1409"/>
              <a:gd name="T101" fmla="*/ 2147483647 h 755"/>
              <a:gd name="T102" fmla="*/ 2147483647 w 1409"/>
              <a:gd name="T103" fmla="*/ 2147483647 h 755"/>
              <a:gd name="T104" fmla="*/ 2147483647 w 1409"/>
              <a:gd name="T105" fmla="*/ 2147483647 h 755"/>
              <a:gd name="T106" fmla="*/ 2147483647 w 1409"/>
              <a:gd name="T107" fmla="*/ 2147483647 h 755"/>
              <a:gd name="T108" fmla="*/ 2147483647 w 1409"/>
              <a:gd name="T109" fmla="*/ 2147483647 h 755"/>
              <a:gd name="T110" fmla="*/ 2147483647 w 1409"/>
              <a:gd name="T111" fmla="*/ 2147483647 h 755"/>
              <a:gd name="T112" fmla="*/ 2147483647 w 1409"/>
              <a:gd name="T113" fmla="*/ 2147483647 h 755"/>
              <a:gd name="T114" fmla="*/ 2147483647 w 1409"/>
              <a:gd name="T115" fmla="*/ 2147483647 h 755"/>
              <a:gd name="T116" fmla="*/ 2147483647 w 1409"/>
              <a:gd name="T117" fmla="*/ 2147483647 h 755"/>
              <a:gd name="T118" fmla="*/ 2147483647 w 1409"/>
              <a:gd name="T119" fmla="*/ 2147483647 h 755"/>
              <a:gd name="T120" fmla="*/ 2147483647 w 1409"/>
              <a:gd name="T121" fmla="*/ 2147483647 h 755"/>
              <a:gd name="T122" fmla="*/ 2147483647 w 1409"/>
              <a:gd name="T123" fmla="*/ 2147483647 h 755"/>
              <a:gd name="T124" fmla="*/ 2147483647 w 1409"/>
              <a:gd name="T125" fmla="*/ 2147483647 h 7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09"/>
              <a:gd name="T190" fmla="*/ 0 h 755"/>
              <a:gd name="T191" fmla="*/ 1409 w 1409"/>
              <a:gd name="T192" fmla="*/ 755 h 7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09" h="755">
                <a:moveTo>
                  <a:pt x="1009" y="621"/>
                </a:moveTo>
                <a:lnTo>
                  <a:pt x="1006" y="621"/>
                </a:lnTo>
                <a:lnTo>
                  <a:pt x="1002" y="622"/>
                </a:lnTo>
                <a:lnTo>
                  <a:pt x="967" y="626"/>
                </a:lnTo>
                <a:lnTo>
                  <a:pt x="948" y="628"/>
                </a:lnTo>
                <a:lnTo>
                  <a:pt x="901" y="632"/>
                </a:lnTo>
                <a:lnTo>
                  <a:pt x="900" y="633"/>
                </a:lnTo>
                <a:lnTo>
                  <a:pt x="882" y="634"/>
                </a:lnTo>
                <a:lnTo>
                  <a:pt x="869" y="634"/>
                </a:lnTo>
                <a:lnTo>
                  <a:pt x="863" y="634"/>
                </a:lnTo>
                <a:lnTo>
                  <a:pt x="858" y="634"/>
                </a:lnTo>
                <a:lnTo>
                  <a:pt x="834" y="635"/>
                </a:lnTo>
                <a:lnTo>
                  <a:pt x="804" y="639"/>
                </a:lnTo>
                <a:lnTo>
                  <a:pt x="800" y="639"/>
                </a:lnTo>
                <a:lnTo>
                  <a:pt x="799" y="640"/>
                </a:lnTo>
                <a:lnTo>
                  <a:pt x="793" y="641"/>
                </a:lnTo>
                <a:lnTo>
                  <a:pt x="773" y="645"/>
                </a:lnTo>
                <a:lnTo>
                  <a:pt x="761" y="647"/>
                </a:lnTo>
                <a:lnTo>
                  <a:pt x="737" y="650"/>
                </a:lnTo>
                <a:lnTo>
                  <a:pt x="704" y="652"/>
                </a:lnTo>
                <a:lnTo>
                  <a:pt x="696" y="653"/>
                </a:lnTo>
                <a:lnTo>
                  <a:pt x="683" y="654"/>
                </a:lnTo>
                <a:lnTo>
                  <a:pt x="668" y="656"/>
                </a:lnTo>
                <a:lnTo>
                  <a:pt x="662" y="656"/>
                </a:lnTo>
                <a:lnTo>
                  <a:pt x="638" y="657"/>
                </a:lnTo>
                <a:lnTo>
                  <a:pt x="623" y="657"/>
                </a:lnTo>
                <a:lnTo>
                  <a:pt x="605" y="658"/>
                </a:lnTo>
                <a:lnTo>
                  <a:pt x="598" y="658"/>
                </a:lnTo>
                <a:lnTo>
                  <a:pt x="582" y="659"/>
                </a:lnTo>
                <a:lnTo>
                  <a:pt x="565" y="660"/>
                </a:lnTo>
                <a:lnTo>
                  <a:pt x="556" y="664"/>
                </a:lnTo>
                <a:lnTo>
                  <a:pt x="553" y="668"/>
                </a:lnTo>
                <a:lnTo>
                  <a:pt x="547" y="663"/>
                </a:lnTo>
                <a:lnTo>
                  <a:pt x="526" y="666"/>
                </a:lnTo>
                <a:lnTo>
                  <a:pt x="514" y="668"/>
                </a:lnTo>
                <a:lnTo>
                  <a:pt x="501" y="670"/>
                </a:lnTo>
                <a:lnTo>
                  <a:pt x="492" y="670"/>
                </a:lnTo>
                <a:lnTo>
                  <a:pt x="456" y="675"/>
                </a:lnTo>
                <a:lnTo>
                  <a:pt x="445" y="677"/>
                </a:lnTo>
                <a:lnTo>
                  <a:pt x="443" y="677"/>
                </a:lnTo>
                <a:lnTo>
                  <a:pt x="419" y="680"/>
                </a:lnTo>
                <a:lnTo>
                  <a:pt x="402" y="682"/>
                </a:lnTo>
                <a:lnTo>
                  <a:pt x="377" y="684"/>
                </a:lnTo>
                <a:lnTo>
                  <a:pt x="359" y="687"/>
                </a:lnTo>
                <a:lnTo>
                  <a:pt x="342" y="688"/>
                </a:lnTo>
                <a:lnTo>
                  <a:pt x="333" y="690"/>
                </a:lnTo>
                <a:lnTo>
                  <a:pt x="302" y="694"/>
                </a:lnTo>
                <a:lnTo>
                  <a:pt x="302" y="687"/>
                </a:lnTo>
                <a:lnTo>
                  <a:pt x="259" y="687"/>
                </a:lnTo>
                <a:lnTo>
                  <a:pt x="260" y="693"/>
                </a:lnTo>
                <a:lnTo>
                  <a:pt x="263" y="700"/>
                </a:lnTo>
                <a:lnTo>
                  <a:pt x="266" y="732"/>
                </a:lnTo>
                <a:lnTo>
                  <a:pt x="221" y="735"/>
                </a:lnTo>
                <a:lnTo>
                  <a:pt x="203" y="737"/>
                </a:lnTo>
                <a:lnTo>
                  <a:pt x="181" y="739"/>
                </a:lnTo>
                <a:lnTo>
                  <a:pt x="178" y="739"/>
                </a:lnTo>
                <a:lnTo>
                  <a:pt x="176" y="739"/>
                </a:lnTo>
                <a:lnTo>
                  <a:pt x="170" y="739"/>
                </a:lnTo>
                <a:lnTo>
                  <a:pt x="128" y="743"/>
                </a:lnTo>
                <a:lnTo>
                  <a:pt x="117" y="744"/>
                </a:lnTo>
                <a:lnTo>
                  <a:pt x="115" y="744"/>
                </a:lnTo>
                <a:lnTo>
                  <a:pt x="113" y="744"/>
                </a:lnTo>
                <a:lnTo>
                  <a:pt x="86" y="748"/>
                </a:lnTo>
                <a:lnTo>
                  <a:pt x="22" y="751"/>
                </a:lnTo>
                <a:lnTo>
                  <a:pt x="13" y="754"/>
                </a:lnTo>
                <a:lnTo>
                  <a:pt x="0" y="755"/>
                </a:lnTo>
                <a:lnTo>
                  <a:pt x="6" y="726"/>
                </a:lnTo>
                <a:lnTo>
                  <a:pt x="7" y="724"/>
                </a:lnTo>
                <a:lnTo>
                  <a:pt x="14" y="721"/>
                </a:lnTo>
                <a:lnTo>
                  <a:pt x="31" y="736"/>
                </a:lnTo>
                <a:lnTo>
                  <a:pt x="44" y="714"/>
                </a:lnTo>
                <a:lnTo>
                  <a:pt x="38" y="690"/>
                </a:lnTo>
                <a:lnTo>
                  <a:pt x="51" y="687"/>
                </a:lnTo>
                <a:lnTo>
                  <a:pt x="51" y="680"/>
                </a:lnTo>
                <a:lnTo>
                  <a:pt x="49" y="657"/>
                </a:lnTo>
                <a:lnTo>
                  <a:pt x="50" y="653"/>
                </a:lnTo>
                <a:lnTo>
                  <a:pt x="51" y="639"/>
                </a:lnTo>
                <a:lnTo>
                  <a:pt x="51" y="638"/>
                </a:lnTo>
                <a:lnTo>
                  <a:pt x="46" y="629"/>
                </a:lnTo>
                <a:lnTo>
                  <a:pt x="38" y="627"/>
                </a:lnTo>
                <a:lnTo>
                  <a:pt x="33" y="615"/>
                </a:lnTo>
                <a:lnTo>
                  <a:pt x="34" y="610"/>
                </a:lnTo>
                <a:lnTo>
                  <a:pt x="42" y="602"/>
                </a:lnTo>
                <a:lnTo>
                  <a:pt x="64" y="568"/>
                </a:lnTo>
                <a:lnTo>
                  <a:pt x="78" y="566"/>
                </a:lnTo>
                <a:lnTo>
                  <a:pt x="79" y="566"/>
                </a:lnTo>
                <a:lnTo>
                  <a:pt x="115" y="581"/>
                </a:lnTo>
                <a:lnTo>
                  <a:pt x="140" y="587"/>
                </a:lnTo>
                <a:lnTo>
                  <a:pt x="153" y="597"/>
                </a:lnTo>
                <a:lnTo>
                  <a:pt x="165" y="598"/>
                </a:lnTo>
                <a:lnTo>
                  <a:pt x="166" y="598"/>
                </a:lnTo>
                <a:lnTo>
                  <a:pt x="167" y="597"/>
                </a:lnTo>
                <a:lnTo>
                  <a:pt x="177" y="582"/>
                </a:lnTo>
                <a:lnTo>
                  <a:pt x="161" y="551"/>
                </a:lnTo>
                <a:lnTo>
                  <a:pt x="173" y="507"/>
                </a:lnTo>
                <a:lnTo>
                  <a:pt x="182" y="510"/>
                </a:lnTo>
                <a:lnTo>
                  <a:pt x="183" y="512"/>
                </a:lnTo>
                <a:lnTo>
                  <a:pt x="185" y="510"/>
                </a:lnTo>
                <a:lnTo>
                  <a:pt x="205" y="496"/>
                </a:lnTo>
                <a:lnTo>
                  <a:pt x="229" y="490"/>
                </a:lnTo>
                <a:lnTo>
                  <a:pt x="239" y="480"/>
                </a:lnTo>
                <a:lnTo>
                  <a:pt x="226" y="465"/>
                </a:lnTo>
                <a:lnTo>
                  <a:pt x="224" y="465"/>
                </a:lnTo>
                <a:lnTo>
                  <a:pt x="219" y="452"/>
                </a:lnTo>
                <a:lnTo>
                  <a:pt x="223" y="431"/>
                </a:lnTo>
                <a:lnTo>
                  <a:pt x="239" y="406"/>
                </a:lnTo>
                <a:lnTo>
                  <a:pt x="244" y="406"/>
                </a:lnTo>
                <a:lnTo>
                  <a:pt x="254" y="387"/>
                </a:lnTo>
                <a:lnTo>
                  <a:pt x="256" y="379"/>
                </a:lnTo>
                <a:lnTo>
                  <a:pt x="266" y="373"/>
                </a:lnTo>
                <a:lnTo>
                  <a:pt x="290" y="377"/>
                </a:lnTo>
                <a:lnTo>
                  <a:pt x="299" y="375"/>
                </a:lnTo>
                <a:lnTo>
                  <a:pt x="316" y="392"/>
                </a:lnTo>
                <a:lnTo>
                  <a:pt x="314" y="367"/>
                </a:lnTo>
                <a:lnTo>
                  <a:pt x="346" y="359"/>
                </a:lnTo>
                <a:lnTo>
                  <a:pt x="357" y="358"/>
                </a:lnTo>
                <a:lnTo>
                  <a:pt x="359" y="359"/>
                </a:lnTo>
                <a:lnTo>
                  <a:pt x="376" y="368"/>
                </a:lnTo>
                <a:lnTo>
                  <a:pt x="383" y="371"/>
                </a:lnTo>
                <a:lnTo>
                  <a:pt x="413" y="392"/>
                </a:lnTo>
                <a:lnTo>
                  <a:pt x="433" y="355"/>
                </a:lnTo>
                <a:lnTo>
                  <a:pt x="437" y="353"/>
                </a:lnTo>
                <a:lnTo>
                  <a:pt x="455" y="340"/>
                </a:lnTo>
                <a:lnTo>
                  <a:pt x="466" y="332"/>
                </a:lnTo>
                <a:lnTo>
                  <a:pt x="481" y="352"/>
                </a:lnTo>
                <a:lnTo>
                  <a:pt x="501" y="359"/>
                </a:lnTo>
                <a:lnTo>
                  <a:pt x="502" y="368"/>
                </a:lnTo>
                <a:lnTo>
                  <a:pt x="511" y="358"/>
                </a:lnTo>
                <a:lnTo>
                  <a:pt x="522" y="315"/>
                </a:lnTo>
                <a:lnTo>
                  <a:pt x="527" y="314"/>
                </a:lnTo>
                <a:lnTo>
                  <a:pt x="531" y="299"/>
                </a:lnTo>
                <a:lnTo>
                  <a:pt x="531" y="297"/>
                </a:lnTo>
                <a:lnTo>
                  <a:pt x="531" y="295"/>
                </a:lnTo>
                <a:lnTo>
                  <a:pt x="547" y="290"/>
                </a:lnTo>
                <a:lnTo>
                  <a:pt x="545" y="274"/>
                </a:lnTo>
                <a:lnTo>
                  <a:pt x="555" y="277"/>
                </a:lnTo>
                <a:lnTo>
                  <a:pt x="567" y="289"/>
                </a:lnTo>
                <a:lnTo>
                  <a:pt x="574" y="308"/>
                </a:lnTo>
                <a:lnTo>
                  <a:pt x="623" y="314"/>
                </a:lnTo>
                <a:lnTo>
                  <a:pt x="631" y="311"/>
                </a:lnTo>
                <a:lnTo>
                  <a:pt x="632" y="311"/>
                </a:lnTo>
                <a:lnTo>
                  <a:pt x="636" y="281"/>
                </a:lnTo>
                <a:lnTo>
                  <a:pt x="636" y="280"/>
                </a:lnTo>
                <a:lnTo>
                  <a:pt x="636" y="267"/>
                </a:lnTo>
                <a:lnTo>
                  <a:pt x="646" y="248"/>
                </a:lnTo>
                <a:lnTo>
                  <a:pt x="654" y="238"/>
                </a:lnTo>
                <a:lnTo>
                  <a:pt x="659" y="239"/>
                </a:lnTo>
                <a:lnTo>
                  <a:pt x="662" y="242"/>
                </a:lnTo>
                <a:lnTo>
                  <a:pt x="680" y="211"/>
                </a:lnTo>
                <a:lnTo>
                  <a:pt x="682" y="203"/>
                </a:lnTo>
                <a:lnTo>
                  <a:pt x="704" y="185"/>
                </a:lnTo>
                <a:lnTo>
                  <a:pt x="714" y="171"/>
                </a:lnTo>
                <a:lnTo>
                  <a:pt x="714" y="155"/>
                </a:lnTo>
                <a:lnTo>
                  <a:pt x="714" y="154"/>
                </a:lnTo>
                <a:lnTo>
                  <a:pt x="710" y="146"/>
                </a:lnTo>
                <a:lnTo>
                  <a:pt x="719" y="118"/>
                </a:lnTo>
                <a:lnTo>
                  <a:pt x="727" y="116"/>
                </a:lnTo>
                <a:lnTo>
                  <a:pt x="740" y="114"/>
                </a:lnTo>
                <a:lnTo>
                  <a:pt x="743" y="114"/>
                </a:lnTo>
                <a:lnTo>
                  <a:pt x="753" y="123"/>
                </a:lnTo>
                <a:lnTo>
                  <a:pt x="767" y="117"/>
                </a:lnTo>
                <a:lnTo>
                  <a:pt x="779" y="106"/>
                </a:lnTo>
                <a:lnTo>
                  <a:pt x="785" y="102"/>
                </a:lnTo>
                <a:lnTo>
                  <a:pt x="788" y="98"/>
                </a:lnTo>
                <a:lnTo>
                  <a:pt x="812" y="91"/>
                </a:lnTo>
                <a:lnTo>
                  <a:pt x="824" y="73"/>
                </a:lnTo>
                <a:lnTo>
                  <a:pt x="827" y="68"/>
                </a:lnTo>
                <a:lnTo>
                  <a:pt x="809" y="63"/>
                </a:lnTo>
                <a:lnTo>
                  <a:pt x="807" y="58"/>
                </a:lnTo>
                <a:lnTo>
                  <a:pt x="810" y="38"/>
                </a:lnTo>
                <a:lnTo>
                  <a:pt x="804" y="31"/>
                </a:lnTo>
                <a:lnTo>
                  <a:pt x="803" y="21"/>
                </a:lnTo>
                <a:lnTo>
                  <a:pt x="812" y="12"/>
                </a:lnTo>
                <a:lnTo>
                  <a:pt x="819" y="6"/>
                </a:lnTo>
                <a:lnTo>
                  <a:pt x="824" y="0"/>
                </a:lnTo>
                <a:lnTo>
                  <a:pt x="849" y="14"/>
                </a:lnTo>
                <a:lnTo>
                  <a:pt x="851" y="14"/>
                </a:lnTo>
                <a:lnTo>
                  <a:pt x="871" y="6"/>
                </a:lnTo>
                <a:lnTo>
                  <a:pt x="875" y="2"/>
                </a:lnTo>
                <a:lnTo>
                  <a:pt x="897" y="15"/>
                </a:lnTo>
                <a:lnTo>
                  <a:pt x="909" y="20"/>
                </a:lnTo>
                <a:lnTo>
                  <a:pt x="919" y="38"/>
                </a:lnTo>
                <a:lnTo>
                  <a:pt x="924" y="43"/>
                </a:lnTo>
                <a:lnTo>
                  <a:pt x="931" y="54"/>
                </a:lnTo>
                <a:lnTo>
                  <a:pt x="932" y="66"/>
                </a:lnTo>
                <a:lnTo>
                  <a:pt x="954" y="73"/>
                </a:lnTo>
                <a:lnTo>
                  <a:pt x="968" y="75"/>
                </a:lnTo>
                <a:lnTo>
                  <a:pt x="978" y="72"/>
                </a:lnTo>
                <a:lnTo>
                  <a:pt x="978" y="70"/>
                </a:lnTo>
                <a:lnTo>
                  <a:pt x="996" y="72"/>
                </a:lnTo>
                <a:lnTo>
                  <a:pt x="1006" y="75"/>
                </a:lnTo>
                <a:lnTo>
                  <a:pt x="1029" y="97"/>
                </a:lnTo>
                <a:lnTo>
                  <a:pt x="1038" y="98"/>
                </a:lnTo>
                <a:lnTo>
                  <a:pt x="1040" y="99"/>
                </a:lnTo>
                <a:lnTo>
                  <a:pt x="1041" y="99"/>
                </a:lnTo>
                <a:lnTo>
                  <a:pt x="1050" y="98"/>
                </a:lnTo>
                <a:lnTo>
                  <a:pt x="1052" y="86"/>
                </a:lnTo>
                <a:lnTo>
                  <a:pt x="1070" y="78"/>
                </a:lnTo>
                <a:lnTo>
                  <a:pt x="1100" y="84"/>
                </a:lnTo>
                <a:lnTo>
                  <a:pt x="1118" y="97"/>
                </a:lnTo>
                <a:lnTo>
                  <a:pt x="1121" y="92"/>
                </a:lnTo>
                <a:lnTo>
                  <a:pt x="1127" y="88"/>
                </a:lnTo>
                <a:lnTo>
                  <a:pt x="1145" y="86"/>
                </a:lnTo>
                <a:lnTo>
                  <a:pt x="1162" y="58"/>
                </a:lnTo>
                <a:lnTo>
                  <a:pt x="1190" y="48"/>
                </a:lnTo>
                <a:lnTo>
                  <a:pt x="1199" y="79"/>
                </a:lnTo>
                <a:lnTo>
                  <a:pt x="1209" y="91"/>
                </a:lnTo>
                <a:lnTo>
                  <a:pt x="1222" y="92"/>
                </a:lnTo>
                <a:lnTo>
                  <a:pt x="1240" y="103"/>
                </a:lnTo>
                <a:lnTo>
                  <a:pt x="1248" y="108"/>
                </a:lnTo>
                <a:lnTo>
                  <a:pt x="1257" y="121"/>
                </a:lnTo>
                <a:lnTo>
                  <a:pt x="1258" y="133"/>
                </a:lnTo>
                <a:lnTo>
                  <a:pt x="1265" y="164"/>
                </a:lnTo>
                <a:lnTo>
                  <a:pt x="1260" y="165"/>
                </a:lnTo>
                <a:lnTo>
                  <a:pt x="1262" y="194"/>
                </a:lnTo>
                <a:lnTo>
                  <a:pt x="1292" y="223"/>
                </a:lnTo>
                <a:lnTo>
                  <a:pt x="1293" y="236"/>
                </a:lnTo>
                <a:lnTo>
                  <a:pt x="1293" y="241"/>
                </a:lnTo>
                <a:lnTo>
                  <a:pt x="1311" y="251"/>
                </a:lnTo>
                <a:lnTo>
                  <a:pt x="1312" y="256"/>
                </a:lnTo>
                <a:lnTo>
                  <a:pt x="1322" y="268"/>
                </a:lnTo>
                <a:lnTo>
                  <a:pt x="1334" y="279"/>
                </a:lnTo>
                <a:lnTo>
                  <a:pt x="1332" y="283"/>
                </a:lnTo>
                <a:lnTo>
                  <a:pt x="1378" y="316"/>
                </a:lnTo>
                <a:lnTo>
                  <a:pt x="1379" y="323"/>
                </a:lnTo>
                <a:lnTo>
                  <a:pt x="1409" y="321"/>
                </a:lnTo>
                <a:lnTo>
                  <a:pt x="1391" y="344"/>
                </a:lnTo>
                <a:lnTo>
                  <a:pt x="1371" y="369"/>
                </a:lnTo>
                <a:lnTo>
                  <a:pt x="1353" y="392"/>
                </a:lnTo>
                <a:lnTo>
                  <a:pt x="1342" y="403"/>
                </a:lnTo>
                <a:lnTo>
                  <a:pt x="1330" y="407"/>
                </a:lnTo>
                <a:lnTo>
                  <a:pt x="1310" y="422"/>
                </a:lnTo>
                <a:lnTo>
                  <a:pt x="1308" y="424"/>
                </a:lnTo>
                <a:lnTo>
                  <a:pt x="1283" y="446"/>
                </a:lnTo>
                <a:lnTo>
                  <a:pt x="1280" y="472"/>
                </a:lnTo>
                <a:lnTo>
                  <a:pt x="1258" y="488"/>
                </a:lnTo>
                <a:lnTo>
                  <a:pt x="1259" y="507"/>
                </a:lnTo>
                <a:lnTo>
                  <a:pt x="1259" y="508"/>
                </a:lnTo>
                <a:lnTo>
                  <a:pt x="1216" y="542"/>
                </a:lnTo>
                <a:lnTo>
                  <a:pt x="1216" y="551"/>
                </a:lnTo>
                <a:lnTo>
                  <a:pt x="1155" y="581"/>
                </a:lnTo>
                <a:lnTo>
                  <a:pt x="1147" y="581"/>
                </a:lnTo>
                <a:lnTo>
                  <a:pt x="1124" y="596"/>
                </a:lnTo>
                <a:lnTo>
                  <a:pt x="1115" y="603"/>
                </a:lnTo>
                <a:lnTo>
                  <a:pt x="1113" y="609"/>
                </a:lnTo>
                <a:lnTo>
                  <a:pt x="1094" y="611"/>
                </a:lnTo>
                <a:lnTo>
                  <a:pt x="1066" y="614"/>
                </a:lnTo>
                <a:lnTo>
                  <a:pt x="1053" y="615"/>
                </a:lnTo>
                <a:lnTo>
                  <a:pt x="1051" y="615"/>
                </a:lnTo>
                <a:lnTo>
                  <a:pt x="1036" y="617"/>
                </a:lnTo>
                <a:lnTo>
                  <a:pt x="1011" y="620"/>
                </a:lnTo>
                <a:lnTo>
                  <a:pt x="1009" y="621"/>
                </a:lnTo>
                <a:close/>
              </a:path>
            </a:pathLst>
          </a:custGeom>
          <a:solidFill>
            <a:schemeClr val="bg1"/>
          </a:solidFill>
          <a:ln w="1651">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2087" name="Freeform 41"/>
          <p:cNvSpPr>
            <a:spLocks/>
          </p:cNvSpPr>
          <p:nvPr/>
        </p:nvSpPr>
        <p:spPr bwMode="auto">
          <a:xfrm>
            <a:off x="5583238" y="3868394"/>
            <a:ext cx="9525" cy="14287"/>
          </a:xfrm>
          <a:custGeom>
            <a:avLst/>
            <a:gdLst>
              <a:gd name="T0" fmla="*/ 2147483647 w 10"/>
              <a:gd name="T1" fmla="*/ 0 h 19"/>
              <a:gd name="T2" fmla="*/ 2147483647 w 10"/>
              <a:gd name="T3" fmla="*/ 2147483647 h 19"/>
              <a:gd name="T4" fmla="*/ 0 w 10"/>
              <a:gd name="T5" fmla="*/ 2147483647 h 19"/>
              <a:gd name="T6" fmla="*/ 2147483647 w 10"/>
              <a:gd name="T7" fmla="*/ 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6" y="0"/>
                </a:moveTo>
                <a:lnTo>
                  <a:pt x="10" y="19"/>
                </a:lnTo>
                <a:lnTo>
                  <a:pt x="0" y="19"/>
                </a:lnTo>
                <a:lnTo>
                  <a:pt x="6" y="0"/>
                </a:lnTo>
                <a:close/>
              </a:path>
            </a:pathLst>
          </a:custGeom>
          <a:solidFill>
            <a:srgbClr val="FF00FF"/>
          </a:solid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3112" name="Freeform 42"/>
          <p:cNvSpPr>
            <a:spLocks/>
          </p:cNvSpPr>
          <p:nvPr/>
        </p:nvSpPr>
        <p:spPr bwMode="auto">
          <a:xfrm>
            <a:off x="5884863" y="1980856"/>
            <a:ext cx="604837" cy="822325"/>
          </a:xfrm>
          <a:custGeom>
            <a:avLst/>
            <a:gdLst>
              <a:gd name="T0" fmla="*/ 325322822 w 761"/>
              <a:gd name="T1" fmla="*/ 218409675 h 1038"/>
              <a:gd name="T2" fmla="*/ 320269533 w 761"/>
              <a:gd name="T3" fmla="*/ 249790311 h 1038"/>
              <a:gd name="T4" fmla="*/ 291842998 w 761"/>
              <a:gd name="T5" fmla="*/ 276149855 h 1038"/>
              <a:gd name="T6" fmla="*/ 321532458 w 761"/>
              <a:gd name="T7" fmla="*/ 322592975 h 1038"/>
              <a:gd name="T8" fmla="*/ 344273845 w 761"/>
              <a:gd name="T9" fmla="*/ 298116538 h 1038"/>
              <a:gd name="T10" fmla="*/ 348695274 w 761"/>
              <a:gd name="T11" fmla="*/ 267990779 h 1038"/>
              <a:gd name="T12" fmla="*/ 376489949 w 761"/>
              <a:gd name="T13" fmla="*/ 251045188 h 1038"/>
              <a:gd name="T14" fmla="*/ 417550599 w 761"/>
              <a:gd name="T15" fmla="*/ 244769219 h 1038"/>
              <a:gd name="T16" fmla="*/ 456715571 w 761"/>
              <a:gd name="T17" fmla="*/ 337656250 h 1038"/>
              <a:gd name="T18" fmla="*/ 480719882 w 761"/>
              <a:gd name="T19" fmla="*/ 396023869 h 1038"/>
              <a:gd name="T20" fmla="*/ 458610355 w 761"/>
              <a:gd name="T21" fmla="*/ 455647256 h 1038"/>
              <a:gd name="T22" fmla="*/ 442817835 w 761"/>
              <a:gd name="T23" fmla="*/ 457530363 h 1038"/>
              <a:gd name="T24" fmla="*/ 437132687 w 761"/>
              <a:gd name="T25" fmla="*/ 501462937 h 1038"/>
              <a:gd name="T26" fmla="*/ 415654921 w 761"/>
              <a:gd name="T27" fmla="*/ 555437694 h 1038"/>
              <a:gd name="T28" fmla="*/ 391019544 w 761"/>
              <a:gd name="T29" fmla="*/ 606274467 h 1038"/>
              <a:gd name="T30" fmla="*/ 355644141 w 761"/>
              <a:gd name="T31" fmla="*/ 612550436 h 1038"/>
              <a:gd name="T32" fmla="*/ 287421570 w 761"/>
              <a:gd name="T33" fmla="*/ 625103166 h 1038"/>
              <a:gd name="T34" fmla="*/ 242570655 w 761"/>
              <a:gd name="T35" fmla="*/ 632634012 h 1038"/>
              <a:gd name="T36" fmla="*/ 233095144 w 761"/>
              <a:gd name="T37" fmla="*/ 623220058 h 1038"/>
              <a:gd name="T38" fmla="*/ 190771619 w 761"/>
              <a:gd name="T39" fmla="*/ 629496027 h 1038"/>
              <a:gd name="T40" fmla="*/ 179401323 w 761"/>
              <a:gd name="T41" fmla="*/ 630123466 h 1038"/>
              <a:gd name="T42" fmla="*/ 137709707 w 761"/>
              <a:gd name="T43" fmla="*/ 636400227 h 1038"/>
              <a:gd name="T44" fmla="*/ 97912851 w 761"/>
              <a:gd name="T45" fmla="*/ 640793088 h 1038"/>
              <a:gd name="T46" fmla="*/ 69486316 w 761"/>
              <a:gd name="T47" fmla="*/ 643931072 h 1038"/>
              <a:gd name="T48" fmla="*/ 26530968 w 761"/>
              <a:gd name="T49" fmla="*/ 648952164 h 1038"/>
              <a:gd name="T50" fmla="*/ 19582889 w 761"/>
              <a:gd name="T51" fmla="*/ 634517119 h 1038"/>
              <a:gd name="T52" fmla="*/ 54957516 w 761"/>
              <a:gd name="T53" fmla="*/ 541630088 h 1038"/>
              <a:gd name="T54" fmla="*/ 48640496 w 761"/>
              <a:gd name="T55" fmla="*/ 451254395 h 1038"/>
              <a:gd name="T56" fmla="*/ 15160666 w 761"/>
              <a:gd name="T57" fmla="*/ 380961385 h 1038"/>
              <a:gd name="T58" fmla="*/ 12002159 w 761"/>
              <a:gd name="T59" fmla="*/ 326986628 h 1038"/>
              <a:gd name="T60" fmla="*/ 10107375 w 761"/>
              <a:gd name="T61" fmla="*/ 270501325 h 1038"/>
              <a:gd name="T62" fmla="*/ 20845814 w 761"/>
              <a:gd name="T63" fmla="*/ 216526567 h 1038"/>
              <a:gd name="T64" fmla="*/ 34111696 w 761"/>
              <a:gd name="T65" fmla="*/ 178869913 h 1038"/>
              <a:gd name="T66" fmla="*/ 39796844 w 761"/>
              <a:gd name="T67" fmla="*/ 154392684 h 1038"/>
              <a:gd name="T68" fmla="*/ 78329968 w 761"/>
              <a:gd name="T69" fmla="*/ 134309109 h 1038"/>
              <a:gd name="T70" fmla="*/ 96017272 w 761"/>
              <a:gd name="T71" fmla="*/ 153137807 h 1038"/>
              <a:gd name="T72" fmla="*/ 101703215 w 761"/>
              <a:gd name="T73" fmla="*/ 153137807 h 1038"/>
              <a:gd name="T74" fmla="*/ 101071355 w 761"/>
              <a:gd name="T75" fmla="*/ 92258825 h 1038"/>
              <a:gd name="T76" fmla="*/ 140868211 w 761"/>
              <a:gd name="T77" fmla="*/ 67782389 h 1038"/>
              <a:gd name="T78" fmla="*/ 127602336 w 761"/>
              <a:gd name="T79" fmla="*/ 29497541 h 1038"/>
              <a:gd name="T80" fmla="*/ 155397011 w 761"/>
              <a:gd name="T81" fmla="*/ 6903410 h 1038"/>
              <a:gd name="T82" fmla="*/ 188876834 w 761"/>
              <a:gd name="T83" fmla="*/ 14435051 h 1038"/>
              <a:gd name="T84" fmla="*/ 261521679 w 761"/>
              <a:gd name="T85" fmla="*/ 37656617 h 1038"/>
              <a:gd name="T86" fmla="*/ 320269533 w 761"/>
              <a:gd name="T87" fmla="*/ 69664704 h 1038"/>
              <a:gd name="T88" fmla="*/ 318373954 w 761"/>
              <a:gd name="T89" fmla="*/ 101673571 h 1038"/>
              <a:gd name="T90" fmla="*/ 335430193 w 761"/>
              <a:gd name="T91" fmla="*/ 121129733 h 10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1"/>
              <a:gd name="T139" fmla="*/ 0 h 1038"/>
              <a:gd name="T140" fmla="*/ 761 w 761"/>
              <a:gd name="T141" fmla="*/ 1038 h 10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1" h="1038">
                <a:moveTo>
                  <a:pt x="544" y="279"/>
                </a:moveTo>
                <a:lnTo>
                  <a:pt x="521" y="341"/>
                </a:lnTo>
                <a:lnTo>
                  <a:pt x="515" y="348"/>
                </a:lnTo>
                <a:lnTo>
                  <a:pt x="513" y="371"/>
                </a:lnTo>
                <a:lnTo>
                  <a:pt x="514" y="380"/>
                </a:lnTo>
                <a:lnTo>
                  <a:pt x="507" y="398"/>
                </a:lnTo>
                <a:lnTo>
                  <a:pt x="485" y="419"/>
                </a:lnTo>
                <a:lnTo>
                  <a:pt x="466" y="428"/>
                </a:lnTo>
                <a:lnTo>
                  <a:pt x="462" y="440"/>
                </a:lnTo>
                <a:lnTo>
                  <a:pt x="461" y="485"/>
                </a:lnTo>
                <a:lnTo>
                  <a:pt x="477" y="503"/>
                </a:lnTo>
                <a:lnTo>
                  <a:pt x="509" y="514"/>
                </a:lnTo>
                <a:lnTo>
                  <a:pt x="520" y="505"/>
                </a:lnTo>
                <a:lnTo>
                  <a:pt x="540" y="480"/>
                </a:lnTo>
                <a:lnTo>
                  <a:pt x="545" y="475"/>
                </a:lnTo>
                <a:lnTo>
                  <a:pt x="556" y="442"/>
                </a:lnTo>
                <a:lnTo>
                  <a:pt x="564" y="434"/>
                </a:lnTo>
                <a:lnTo>
                  <a:pt x="552" y="427"/>
                </a:lnTo>
                <a:lnTo>
                  <a:pt x="570" y="420"/>
                </a:lnTo>
                <a:lnTo>
                  <a:pt x="575" y="408"/>
                </a:lnTo>
                <a:lnTo>
                  <a:pt x="596" y="400"/>
                </a:lnTo>
                <a:lnTo>
                  <a:pt x="620" y="377"/>
                </a:lnTo>
                <a:lnTo>
                  <a:pt x="631" y="376"/>
                </a:lnTo>
                <a:lnTo>
                  <a:pt x="661" y="390"/>
                </a:lnTo>
                <a:lnTo>
                  <a:pt x="682" y="418"/>
                </a:lnTo>
                <a:lnTo>
                  <a:pt x="700" y="462"/>
                </a:lnTo>
                <a:lnTo>
                  <a:pt x="723" y="538"/>
                </a:lnTo>
                <a:lnTo>
                  <a:pt x="731" y="568"/>
                </a:lnTo>
                <a:lnTo>
                  <a:pt x="737" y="587"/>
                </a:lnTo>
                <a:lnTo>
                  <a:pt x="761" y="631"/>
                </a:lnTo>
                <a:lnTo>
                  <a:pt x="756" y="717"/>
                </a:lnTo>
                <a:lnTo>
                  <a:pt x="729" y="752"/>
                </a:lnTo>
                <a:lnTo>
                  <a:pt x="726" y="726"/>
                </a:lnTo>
                <a:lnTo>
                  <a:pt x="734" y="714"/>
                </a:lnTo>
                <a:lnTo>
                  <a:pt x="715" y="713"/>
                </a:lnTo>
                <a:lnTo>
                  <a:pt x="701" y="729"/>
                </a:lnTo>
                <a:lnTo>
                  <a:pt x="695" y="762"/>
                </a:lnTo>
                <a:lnTo>
                  <a:pt x="698" y="774"/>
                </a:lnTo>
                <a:lnTo>
                  <a:pt x="692" y="799"/>
                </a:lnTo>
                <a:lnTo>
                  <a:pt x="679" y="806"/>
                </a:lnTo>
                <a:lnTo>
                  <a:pt x="660" y="833"/>
                </a:lnTo>
                <a:lnTo>
                  <a:pt x="658" y="885"/>
                </a:lnTo>
                <a:lnTo>
                  <a:pt x="628" y="930"/>
                </a:lnTo>
                <a:lnTo>
                  <a:pt x="624" y="962"/>
                </a:lnTo>
                <a:lnTo>
                  <a:pt x="619" y="966"/>
                </a:lnTo>
                <a:lnTo>
                  <a:pt x="600" y="969"/>
                </a:lnTo>
                <a:lnTo>
                  <a:pt x="593" y="970"/>
                </a:lnTo>
                <a:lnTo>
                  <a:pt x="563" y="976"/>
                </a:lnTo>
                <a:lnTo>
                  <a:pt x="543" y="980"/>
                </a:lnTo>
                <a:lnTo>
                  <a:pt x="486" y="991"/>
                </a:lnTo>
                <a:lnTo>
                  <a:pt x="455" y="996"/>
                </a:lnTo>
                <a:lnTo>
                  <a:pt x="448" y="997"/>
                </a:lnTo>
                <a:lnTo>
                  <a:pt x="435" y="999"/>
                </a:lnTo>
                <a:lnTo>
                  <a:pt x="384" y="1008"/>
                </a:lnTo>
                <a:lnTo>
                  <a:pt x="375" y="1009"/>
                </a:lnTo>
                <a:lnTo>
                  <a:pt x="372" y="993"/>
                </a:lnTo>
                <a:lnTo>
                  <a:pt x="369" y="993"/>
                </a:lnTo>
                <a:lnTo>
                  <a:pt x="338" y="998"/>
                </a:lnTo>
                <a:lnTo>
                  <a:pt x="315" y="1000"/>
                </a:lnTo>
                <a:lnTo>
                  <a:pt x="302" y="1003"/>
                </a:lnTo>
                <a:lnTo>
                  <a:pt x="297" y="1003"/>
                </a:lnTo>
                <a:lnTo>
                  <a:pt x="292" y="1004"/>
                </a:lnTo>
                <a:lnTo>
                  <a:pt x="284" y="1004"/>
                </a:lnTo>
                <a:lnTo>
                  <a:pt x="269" y="1006"/>
                </a:lnTo>
                <a:lnTo>
                  <a:pt x="246" y="1009"/>
                </a:lnTo>
                <a:lnTo>
                  <a:pt x="218" y="1014"/>
                </a:lnTo>
                <a:lnTo>
                  <a:pt x="201" y="1015"/>
                </a:lnTo>
                <a:lnTo>
                  <a:pt x="200" y="1015"/>
                </a:lnTo>
                <a:lnTo>
                  <a:pt x="155" y="1021"/>
                </a:lnTo>
                <a:lnTo>
                  <a:pt x="145" y="1022"/>
                </a:lnTo>
                <a:lnTo>
                  <a:pt x="115" y="1026"/>
                </a:lnTo>
                <a:lnTo>
                  <a:pt x="110" y="1026"/>
                </a:lnTo>
                <a:lnTo>
                  <a:pt x="87" y="1028"/>
                </a:lnTo>
                <a:lnTo>
                  <a:pt x="60" y="1032"/>
                </a:lnTo>
                <a:lnTo>
                  <a:pt x="42" y="1034"/>
                </a:lnTo>
                <a:lnTo>
                  <a:pt x="19" y="1036"/>
                </a:lnTo>
                <a:lnTo>
                  <a:pt x="6" y="1038"/>
                </a:lnTo>
                <a:lnTo>
                  <a:pt x="31" y="1011"/>
                </a:lnTo>
                <a:lnTo>
                  <a:pt x="55" y="950"/>
                </a:lnTo>
                <a:lnTo>
                  <a:pt x="75" y="908"/>
                </a:lnTo>
                <a:lnTo>
                  <a:pt x="87" y="863"/>
                </a:lnTo>
                <a:lnTo>
                  <a:pt x="88" y="780"/>
                </a:lnTo>
                <a:lnTo>
                  <a:pt x="88" y="775"/>
                </a:lnTo>
                <a:lnTo>
                  <a:pt x="77" y="719"/>
                </a:lnTo>
                <a:lnTo>
                  <a:pt x="67" y="690"/>
                </a:lnTo>
                <a:lnTo>
                  <a:pt x="24" y="608"/>
                </a:lnTo>
                <a:lnTo>
                  <a:pt x="24" y="607"/>
                </a:lnTo>
                <a:lnTo>
                  <a:pt x="10" y="548"/>
                </a:lnTo>
                <a:lnTo>
                  <a:pt x="13" y="544"/>
                </a:lnTo>
                <a:lnTo>
                  <a:pt x="19" y="521"/>
                </a:lnTo>
                <a:lnTo>
                  <a:pt x="4" y="476"/>
                </a:lnTo>
                <a:lnTo>
                  <a:pt x="0" y="470"/>
                </a:lnTo>
                <a:lnTo>
                  <a:pt x="16" y="431"/>
                </a:lnTo>
                <a:lnTo>
                  <a:pt x="33" y="382"/>
                </a:lnTo>
                <a:lnTo>
                  <a:pt x="33" y="364"/>
                </a:lnTo>
                <a:lnTo>
                  <a:pt x="33" y="345"/>
                </a:lnTo>
                <a:lnTo>
                  <a:pt x="34" y="335"/>
                </a:lnTo>
                <a:lnTo>
                  <a:pt x="25" y="306"/>
                </a:lnTo>
                <a:lnTo>
                  <a:pt x="54" y="285"/>
                </a:lnTo>
                <a:lnTo>
                  <a:pt x="54" y="277"/>
                </a:lnTo>
                <a:lnTo>
                  <a:pt x="51" y="245"/>
                </a:lnTo>
                <a:lnTo>
                  <a:pt x="63" y="246"/>
                </a:lnTo>
                <a:lnTo>
                  <a:pt x="99" y="216"/>
                </a:lnTo>
                <a:lnTo>
                  <a:pt x="134" y="177"/>
                </a:lnTo>
                <a:lnTo>
                  <a:pt x="124" y="214"/>
                </a:lnTo>
                <a:lnTo>
                  <a:pt x="130" y="269"/>
                </a:lnTo>
                <a:lnTo>
                  <a:pt x="146" y="216"/>
                </a:lnTo>
                <a:lnTo>
                  <a:pt x="152" y="244"/>
                </a:lnTo>
                <a:lnTo>
                  <a:pt x="145" y="273"/>
                </a:lnTo>
                <a:lnTo>
                  <a:pt x="149" y="273"/>
                </a:lnTo>
                <a:lnTo>
                  <a:pt x="161" y="244"/>
                </a:lnTo>
                <a:lnTo>
                  <a:pt x="169" y="208"/>
                </a:lnTo>
                <a:lnTo>
                  <a:pt x="160" y="157"/>
                </a:lnTo>
                <a:lnTo>
                  <a:pt x="160" y="147"/>
                </a:lnTo>
                <a:lnTo>
                  <a:pt x="181" y="121"/>
                </a:lnTo>
                <a:lnTo>
                  <a:pt x="207" y="112"/>
                </a:lnTo>
                <a:lnTo>
                  <a:pt x="223" y="108"/>
                </a:lnTo>
                <a:lnTo>
                  <a:pt x="223" y="95"/>
                </a:lnTo>
                <a:lnTo>
                  <a:pt x="202" y="80"/>
                </a:lnTo>
                <a:lnTo>
                  <a:pt x="202" y="47"/>
                </a:lnTo>
                <a:lnTo>
                  <a:pt x="212" y="40"/>
                </a:lnTo>
                <a:lnTo>
                  <a:pt x="209" y="12"/>
                </a:lnTo>
                <a:lnTo>
                  <a:pt x="246" y="11"/>
                </a:lnTo>
                <a:lnTo>
                  <a:pt x="256" y="0"/>
                </a:lnTo>
                <a:lnTo>
                  <a:pt x="266" y="9"/>
                </a:lnTo>
                <a:lnTo>
                  <a:pt x="299" y="23"/>
                </a:lnTo>
                <a:lnTo>
                  <a:pt x="352" y="28"/>
                </a:lnTo>
                <a:lnTo>
                  <a:pt x="371" y="54"/>
                </a:lnTo>
                <a:lnTo>
                  <a:pt x="414" y="60"/>
                </a:lnTo>
                <a:lnTo>
                  <a:pt x="456" y="76"/>
                </a:lnTo>
                <a:lnTo>
                  <a:pt x="483" y="77"/>
                </a:lnTo>
                <a:lnTo>
                  <a:pt x="507" y="111"/>
                </a:lnTo>
                <a:lnTo>
                  <a:pt x="533" y="148"/>
                </a:lnTo>
                <a:lnTo>
                  <a:pt x="511" y="144"/>
                </a:lnTo>
                <a:lnTo>
                  <a:pt x="504" y="162"/>
                </a:lnTo>
                <a:lnTo>
                  <a:pt x="520" y="185"/>
                </a:lnTo>
                <a:lnTo>
                  <a:pt x="532" y="189"/>
                </a:lnTo>
                <a:lnTo>
                  <a:pt x="531" y="193"/>
                </a:lnTo>
                <a:lnTo>
                  <a:pt x="539" y="220"/>
                </a:lnTo>
                <a:lnTo>
                  <a:pt x="544" y="279"/>
                </a:lnTo>
                <a:close/>
              </a:path>
            </a:pathLst>
          </a:custGeom>
          <a:solidFill>
            <a:srgbClr val="FFFFFF"/>
          </a:solid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3113" name="Freeform 43"/>
          <p:cNvSpPr>
            <a:spLocks/>
          </p:cNvSpPr>
          <p:nvPr/>
        </p:nvSpPr>
        <p:spPr bwMode="auto">
          <a:xfrm>
            <a:off x="5299075" y="1703044"/>
            <a:ext cx="950913" cy="458787"/>
          </a:xfrm>
          <a:custGeom>
            <a:avLst/>
            <a:gdLst>
              <a:gd name="T0" fmla="*/ 420092787 w 1200"/>
              <a:gd name="T1" fmla="*/ 252257306 h 577"/>
              <a:gd name="T2" fmla="*/ 398742323 w 1200"/>
              <a:gd name="T3" fmla="*/ 254153678 h 577"/>
              <a:gd name="T4" fmla="*/ 378648747 w 1200"/>
              <a:gd name="T5" fmla="*/ 245302352 h 577"/>
              <a:gd name="T6" fmla="*/ 334064417 w 1200"/>
              <a:gd name="T7" fmla="*/ 342033217 h 577"/>
              <a:gd name="T8" fmla="*/ 327157621 w 1200"/>
              <a:gd name="T9" fmla="*/ 364792859 h 577"/>
              <a:gd name="T10" fmla="*/ 288853277 w 1200"/>
              <a:gd name="T11" fmla="*/ 269959161 h 577"/>
              <a:gd name="T12" fmla="*/ 273154502 w 1200"/>
              <a:gd name="T13" fmla="*/ 264269251 h 577"/>
              <a:gd name="T14" fmla="*/ 265619312 w 1200"/>
              <a:gd name="T15" fmla="*/ 263637127 h 577"/>
              <a:gd name="T16" fmla="*/ 262479715 w 1200"/>
              <a:gd name="T17" fmla="*/ 249095891 h 577"/>
              <a:gd name="T18" fmla="*/ 241757745 w 1200"/>
              <a:gd name="T19" fmla="*/ 237716070 h 577"/>
              <a:gd name="T20" fmla="*/ 200941356 w 1200"/>
              <a:gd name="T21" fmla="*/ 237716070 h 577"/>
              <a:gd name="T22" fmla="*/ 188382178 w 1200"/>
              <a:gd name="T23" fmla="*/ 232026159 h 577"/>
              <a:gd name="T24" fmla="*/ 166404210 w 1200"/>
              <a:gd name="T25" fmla="*/ 226968373 h 577"/>
              <a:gd name="T26" fmla="*/ 148194233 w 1200"/>
              <a:gd name="T27" fmla="*/ 218749171 h 577"/>
              <a:gd name="T28" fmla="*/ 55886744 w 1200"/>
              <a:gd name="T29" fmla="*/ 201047266 h 577"/>
              <a:gd name="T30" fmla="*/ 22605576 w 1200"/>
              <a:gd name="T31" fmla="*/ 172596918 h 577"/>
              <a:gd name="T32" fmla="*/ 17582380 w 1200"/>
              <a:gd name="T33" fmla="*/ 154262144 h 577"/>
              <a:gd name="T34" fmla="*/ 55259142 w 1200"/>
              <a:gd name="T35" fmla="*/ 128341087 h 577"/>
              <a:gd name="T36" fmla="*/ 81632703 w 1200"/>
              <a:gd name="T37" fmla="*/ 118225513 h 577"/>
              <a:gd name="T38" fmla="*/ 153845824 w 1200"/>
              <a:gd name="T39" fmla="*/ 79028239 h 577"/>
              <a:gd name="T40" fmla="*/ 182102985 w 1200"/>
              <a:gd name="T41" fmla="*/ 44887968 h 577"/>
              <a:gd name="T42" fmla="*/ 204080952 w 1200"/>
              <a:gd name="T43" fmla="*/ 20863277 h 577"/>
              <a:gd name="T44" fmla="*/ 246153338 w 1200"/>
              <a:gd name="T45" fmla="*/ 0 h 577"/>
              <a:gd name="T46" fmla="*/ 276294098 w 1200"/>
              <a:gd name="T47" fmla="*/ 6322036 h 577"/>
              <a:gd name="T48" fmla="*/ 226058970 w 1200"/>
              <a:gd name="T49" fmla="*/ 45520092 h 577"/>
              <a:gd name="T50" fmla="*/ 214755788 w 1200"/>
              <a:gd name="T51" fmla="*/ 67015499 h 577"/>
              <a:gd name="T52" fmla="*/ 205964552 w 1200"/>
              <a:gd name="T53" fmla="*/ 88510893 h 577"/>
              <a:gd name="T54" fmla="*/ 249920537 w 1200"/>
              <a:gd name="T55" fmla="*/ 88510893 h 577"/>
              <a:gd name="T56" fmla="*/ 301411662 w 1200"/>
              <a:gd name="T57" fmla="*/ 108742064 h 577"/>
              <a:gd name="T58" fmla="*/ 355414782 w 1200"/>
              <a:gd name="T59" fmla="*/ 142882323 h 577"/>
              <a:gd name="T60" fmla="*/ 401882712 w 1200"/>
              <a:gd name="T61" fmla="*/ 136560288 h 577"/>
              <a:gd name="T62" fmla="*/ 406278305 w 1200"/>
              <a:gd name="T63" fmla="*/ 135928164 h 577"/>
              <a:gd name="T64" fmla="*/ 459024735 w 1200"/>
              <a:gd name="T65" fmla="*/ 104317197 h 577"/>
              <a:gd name="T66" fmla="*/ 498585077 w 1200"/>
              <a:gd name="T67" fmla="*/ 97362218 h 577"/>
              <a:gd name="T68" fmla="*/ 551960594 w 1200"/>
              <a:gd name="T69" fmla="*/ 78395320 h 577"/>
              <a:gd name="T70" fmla="*/ 577078158 w 1200"/>
              <a:gd name="T71" fmla="*/ 115697018 h 577"/>
              <a:gd name="T72" fmla="*/ 609730913 w 1200"/>
              <a:gd name="T73" fmla="*/ 117593390 h 577"/>
              <a:gd name="T74" fmla="*/ 630452883 w 1200"/>
              <a:gd name="T75" fmla="*/ 121386928 h 577"/>
              <a:gd name="T76" fmla="*/ 660594436 w 1200"/>
              <a:gd name="T77" fmla="*/ 104949321 h 577"/>
              <a:gd name="T78" fmla="*/ 674408819 w 1200"/>
              <a:gd name="T79" fmla="*/ 97362218 h 577"/>
              <a:gd name="T80" fmla="*/ 676920813 w 1200"/>
              <a:gd name="T81" fmla="*/ 122019052 h 577"/>
              <a:gd name="T82" fmla="*/ 696386787 w 1200"/>
              <a:gd name="T83" fmla="*/ 154262144 h 577"/>
              <a:gd name="T84" fmla="*/ 708945965 w 1200"/>
              <a:gd name="T85" fmla="*/ 166274884 h 577"/>
              <a:gd name="T86" fmla="*/ 724643947 w 1200"/>
              <a:gd name="T87" fmla="*/ 161217097 h 577"/>
              <a:gd name="T88" fmla="*/ 753529503 w 1200"/>
              <a:gd name="T89" fmla="*/ 170700546 h 577"/>
              <a:gd name="T90" fmla="*/ 726528339 w 1200"/>
              <a:gd name="T91" fmla="*/ 184608863 h 577"/>
              <a:gd name="T92" fmla="*/ 700782380 w 1200"/>
              <a:gd name="T93" fmla="*/ 184608863 h 577"/>
              <a:gd name="T94" fmla="*/ 660594436 w 1200"/>
              <a:gd name="T95" fmla="*/ 193460189 h 577"/>
              <a:gd name="T96" fmla="*/ 626057290 w 1200"/>
              <a:gd name="T97" fmla="*/ 187770278 h 577"/>
              <a:gd name="T98" fmla="*/ 592148538 w 1200"/>
              <a:gd name="T99" fmla="*/ 191563817 h 577"/>
              <a:gd name="T100" fmla="*/ 536889422 w 1200"/>
              <a:gd name="T101" fmla="*/ 183976739 h 577"/>
              <a:gd name="T102" fmla="*/ 511771857 w 1200"/>
              <a:gd name="T103" fmla="*/ 207369301 h 577"/>
              <a:gd name="T104" fmla="*/ 489793890 w 1200"/>
              <a:gd name="T105" fmla="*/ 214323509 h 577"/>
              <a:gd name="T106" fmla="*/ 458397132 w 1200"/>
              <a:gd name="T107" fmla="*/ 216852800 h 5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0"/>
              <a:gd name="T163" fmla="*/ 0 h 577"/>
              <a:gd name="T164" fmla="*/ 1200 w 1200"/>
              <a:gd name="T165" fmla="*/ 577 h 5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0" h="577">
                <a:moveTo>
                  <a:pt x="699" y="394"/>
                </a:moveTo>
                <a:lnTo>
                  <a:pt x="669" y="399"/>
                </a:lnTo>
                <a:lnTo>
                  <a:pt x="646" y="372"/>
                </a:lnTo>
                <a:lnTo>
                  <a:pt x="635" y="402"/>
                </a:lnTo>
                <a:lnTo>
                  <a:pt x="610" y="406"/>
                </a:lnTo>
                <a:lnTo>
                  <a:pt x="603" y="388"/>
                </a:lnTo>
                <a:lnTo>
                  <a:pt x="566" y="460"/>
                </a:lnTo>
                <a:lnTo>
                  <a:pt x="532" y="541"/>
                </a:lnTo>
                <a:lnTo>
                  <a:pt x="517" y="571"/>
                </a:lnTo>
                <a:lnTo>
                  <a:pt x="521" y="577"/>
                </a:lnTo>
                <a:lnTo>
                  <a:pt x="506" y="571"/>
                </a:lnTo>
                <a:lnTo>
                  <a:pt x="460" y="427"/>
                </a:lnTo>
                <a:lnTo>
                  <a:pt x="457" y="421"/>
                </a:lnTo>
                <a:lnTo>
                  <a:pt x="435" y="418"/>
                </a:lnTo>
                <a:lnTo>
                  <a:pt x="434" y="413"/>
                </a:lnTo>
                <a:lnTo>
                  <a:pt x="423" y="417"/>
                </a:lnTo>
                <a:lnTo>
                  <a:pt x="410" y="412"/>
                </a:lnTo>
                <a:lnTo>
                  <a:pt x="418" y="394"/>
                </a:lnTo>
                <a:lnTo>
                  <a:pt x="409" y="383"/>
                </a:lnTo>
                <a:lnTo>
                  <a:pt x="385" y="376"/>
                </a:lnTo>
                <a:lnTo>
                  <a:pt x="342" y="371"/>
                </a:lnTo>
                <a:lnTo>
                  <a:pt x="320" y="376"/>
                </a:lnTo>
                <a:lnTo>
                  <a:pt x="309" y="370"/>
                </a:lnTo>
                <a:lnTo>
                  <a:pt x="300" y="367"/>
                </a:lnTo>
                <a:lnTo>
                  <a:pt x="282" y="367"/>
                </a:lnTo>
                <a:lnTo>
                  <a:pt x="265" y="359"/>
                </a:lnTo>
                <a:lnTo>
                  <a:pt x="254" y="354"/>
                </a:lnTo>
                <a:lnTo>
                  <a:pt x="236" y="346"/>
                </a:lnTo>
                <a:lnTo>
                  <a:pt x="102" y="321"/>
                </a:lnTo>
                <a:lnTo>
                  <a:pt x="89" y="318"/>
                </a:lnTo>
                <a:lnTo>
                  <a:pt x="54" y="305"/>
                </a:lnTo>
                <a:lnTo>
                  <a:pt x="36" y="273"/>
                </a:lnTo>
                <a:lnTo>
                  <a:pt x="0" y="259"/>
                </a:lnTo>
                <a:lnTo>
                  <a:pt x="28" y="244"/>
                </a:lnTo>
                <a:lnTo>
                  <a:pt x="70" y="223"/>
                </a:lnTo>
                <a:lnTo>
                  <a:pt x="88" y="203"/>
                </a:lnTo>
                <a:lnTo>
                  <a:pt x="109" y="186"/>
                </a:lnTo>
                <a:lnTo>
                  <a:pt x="130" y="187"/>
                </a:lnTo>
                <a:lnTo>
                  <a:pt x="193" y="161"/>
                </a:lnTo>
                <a:lnTo>
                  <a:pt x="245" y="125"/>
                </a:lnTo>
                <a:lnTo>
                  <a:pt x="252" y="106"/>
                </a:lnTo>
                <a:lnTo>
                  <a:pt x="290" y="71"/>
                </a:lnTo>
                <a:lnTo>
                  <a:pt x="309" y="56"/>
                </a:lnTo>
                <a:lnTo>
                  <a:pt x="325" y="33"/>
                </a:lnTo>
                <a:lnTo>
                  <a:pt x="370" y="6"/>
                </a:lnTo>
                <a:lnTo>
                  <a:pt x="392" y="0"/>
                </a:lnTo>
                <a:lnTo>
                  <a:pt x="434" y="2"/>
                </a:lnTo>
                <a:lnTo>
                  <a:pt x="440" y="10"/>
                </a:lnTo>
                <a:lnTo>
                  <a:pt x="396" y="40"/>
                </a:lnTo>
                <a:lnTo>
                  <a:pt x="360" y="72"/>
                </a:lnTo>
                <a:lnTo>
                  <a:pt x="357" y="88"/>
                </a:lnTo>
                <a:lnTo>
                  <a:pt x="342" y="106"/>
                </a:lnTo>
                <a:lnTo>
                  <a:pt x="339" y="122"/>
                </a:lnTo>
                <a:lnTo>
                  <a:pt x="328" y="140"/>
                </a:lnTo>
                <a:lnTo>
                  <a:pt x="362" y="140"/>
                </a:lnTo>
                <a:lnTo>
                  <a:pt x="398" y="140"/>
                </a:lnTo>
                <a:lnTo>
                  <a:pt x="450" y="147"/>
                </a:lnTo>
                <a:lnTo>
                  <a:pt x="480" y="172"/>
                </a:lnTo>
                <a:lnTo>
                  <a:pt x="526" y="228"/>
                </a:lnTo>
                <a:lnTo>
                  <a:pt x="566" y="226"/>
                </a:lnTo>
                <a:lnTo>
                  <a:pt x="629" y="222"/>
                </a:lnTo>
                <a:lnTo>
                  <a:pt x="640" y="216"/>
                </a:lnTo>
                <a:lnTo>
                  <a:pt x="635" y="207"/>
                </a:lnTo>
                <a:lnTo>
                  <a:pt x="647" y="215"/>
                </a:lnTo>
                <a:lnTo>
                  <a:pt x="666" y="213"/>
                </a:lnTo>
                <a:lnTo>
                  <a:pt x="731" y="165"/>
                </a:lnTo>
                <a:lnTo>
                  <a:pt x="774" y="154"/>
                </a:lnTo>
                <a:lnTo>
                  <a:pt x="794" y="154"/>
                </a:lnTo>
                <a:lnTo>
                  <a:pt x="837" y="149"/>
                </a:lnTo>
                <a:lnTo>
                  <a:pt x="879" y="124"/>
                </a:lnTo>
                <a:lnTo>
                  <a:pt x="918" y="116"/>
                </a:lnTo>
                <a:lnTo>
                  <a:pt x="919" y="183"/>
                </a:lnTo>
                <a:lnTo>
                  <a:pt x="928" y="186"/>
                </a:lnTo>
                <a:lnTo>
                  <a:pt x="971" y="186"/>
                </a:lnTo>
                <a:lnTo>
                  <a:pt x="991" y="178"/>
                </a:lnTo>
                <a:lnTo>
                  <a:pt x="1004" y="192"/>
                </a:lnTo>
                <a:lnTo>
                  <a:pt x="1026" y="168"/>
                </a:lnTo>
                <a:lnTo>
                  <a:pt x="1052" y="166"/>
                </a:lnTo>
                <a:lnTo>
                  <a:pt x="1063" y="154"/>
                </a:lnTo>
                <a:lnTo>
                  <a:pt x="1074" y="154"/>
                </a:lnTo>
                <a:lnTo>
                  <a:pt x="1079" y="160"/>
                </a:lnTo>
                <a:lnTo>
                  <a:pt x="1078" y="193"/>
                </a:lnTo>
                <a:lnTo>
                  <a:pt x="1094" y="237"/>
                </a:lnTo>
                <a:lnTo>
                  <a:pt x="1109" y="244"/>
                </a:lnTo>
                <a:lnTo>
                  <a:pt x="1120" y="265"/>
                </a:lnTo>
                <a:lnTo>
                  <a:pt x="1129" y="263"/>
                </a:lnTo>
                <a:lnTo>
                  <a:pt x="1140" y="247"/>
                </a:lnTo>
                <a:lnTo>
                  <a:pt x="1154" y="255"/>
                </a:lnTo>
                <a:lnTo>
                  <a:pt x="1175" y="246"/>
                </a:lnTo>
                <a:lnTo>
                  <a:pt x="1200" y="270"/>
                </a:lnTo>
                <a:lnTo>
                  <a:pt x="1181" y="288"/>
                </a:lnTo>
                <a:lnTo>
                  <a:pt x="1157" y="292"/>
                </a:lnTo>
                <a:lnTo>
                  <a:pt x="1137" y="287"/>
                </a:lnTo>
                <a:lnTo>
                  <a:pt x="1116" y="292"/>
                </a:lnTo>
                <a:lnTo>
                  <a:pt x="1096" y="288"/>
                </a:lnTo>
                <a:lnTo>
                  <a:pt x="1052" y="306"/>
                </a:lnTo>
                <a:lnTo>
                  <a:pt x="1006" y="286"/>
                </a:lnTo>
                <a:lnTo>
                  <a:pt x="997" y="297"/>
                </a:lnTo>
                <a:lnTo>
                  <a:pt x="991" y="339"/>
                </a:lnTo>
                <a:lnTo>
                  <a:pt x="943" y="303"/>
                </a:lnTo>
                <a:lnTo>
                  <a:pt x="921" y="295"/>
                </a:lnTo>
                <a:lnTo>
                  <a:pt x="855" y="291"/>
                </a:lnTo>
                <a:lnTo>
                  <a:pt x="835" y="318"/>
                </a:lnTo>
                <a:lnTo>
                  <a:pt x="815" y="328"/>
                </a:lnTo>
                <a:lnTo>
                  <a:pt x="795" y="330"/>
                </a:lnTo>
                <a:lnTo>
                  <a:pt x="780" y="339"/>
                </a:lnTo>
                <a:lnTo>
                  <a:pt x="750" y="336"/>
                </a:lnTo>
                <a:lnTo>
                  <a:pt x="730" y="343"/>
                </a:lnTo>
                <a:lnTo>
                  <a:pt x="699" y="394"/>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2090" name="Freeform 44"/>
          <p:cNvSpPr>
            <a:spLocks/>
          </p:cNvSpPr>
          <p:nvPr/>
        </p:nvSpPr>
        <p:spPr bwMode="auto">
          <a:xfrm>
            <a:off x="6100763" y="1960219"/>
            <a:ext cx="38100" cy="26987"/>
          </a:xfrm>
          <a:custGeom>
            <a:avLst/>
            <a:gdLst>
              <a:gd name="T0" fmla="*/ 0 w 48"/>
              <a:gd name="T1" fmla="*/ 2147483647 h 34"/>
              <a:gd name="T2" fmla="*/ 0 w 48"/>
              <a:gd name="T3" fmla="*/ 0 h 34"/>
              <a:gd name="T4" fmla="*/ 2147483647 w 48"/>
              <a:gd name="T5" fmla="*/ 2147483647 h 34"/>
              <a:gd name="T6" fmla="*/ 2147483647 w 48"/>
              <a:gd name="T7" fmla="*/ 2147483647 h 34"/>
              <a:gd name="T8" fmla="*/ 0 w 48"/>
              <a:gd name="T9" fmla="*/ 2147483647 h 34"/>
              <a:gd name="T10" fmla="*/ 0 60000 65536"/>
              <a:gd name="T11" fmla="*/ 0 60000 65536"/>
              <a:gd name="T12" fmla="*/ 0 60000 65536"/>
              <a:gd name="T13" fmla="*/ 0 60000 65536"/>
              <a:gd name="T14" fmla="*/ 0 60000 65536"/>
              <a:gd name="T15" fmla="*/ 0 w 48"/>
              <a:gd name="T16" fmla="*/ 0 h 34"/>
              <a:gd name="T17" fmla="*/ 48 w 48"/>
              <a:gd name="T18" fmla="*/ 34 h 34"/>
            </a:gdLst>
            <a:ahLst/>
            <a:cxnLst>
              <a:cxn ang="T10">
                <a:pos x="T0" y="T1"/>
              </a:cxn>
              <a:cxn ang="T11">
                <a:pos x="T2" y="T3"/>
              </a:cxn>
              <a:cxn ang="T12">
                <a:pos x="T4" y="T5"/>
              </a:cxn>
              <a:cxn ang="T13">
                <a:pos x="T6" y="T7"/>
              </a:cxn>
              <a:cxn ang="T14">
                <a:pos x="T8" y="T9"/>
              </a:cxn>
            </a:cxnLst>
            <a:rect l="T15" t="T16" r="T17" b="T18"/>
            <a:pathLst>
              <a:path w="48" h="34">
                <a:moveTo>
                  <a:pt x="0" y="9"/>
                </a:moveTo>
                <a:lnTo>
                  <a:pt x="0" y="0"/>
                </a:lnTo>
                <a:lnTo>
                  <a:pt x="48" y="27"/>
                </a:lnTo>
                <a:lnTo>
                  <a:pt x="28" y="34"/>
                </a:lnTo>
                <a:lnTo>
                  <a:pt x="0" y="9"/>
                </a:lnTo>
                <a:close/>
              </a:path>
            </a:pathLst>
          </a:custGeom>
          <a:solidFill>
            <a:srgbClr val="00FF00"/>
          </a:solid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2091" name="Freeform 45"/>
          <p:cNvSpPr>
            <a:spLocks/>
          </p:cNvSpPr>
          <p:nvPr/>
        </p:nvSpPr>
        <p:spPr bwMode="auto">
          <a:xfrm>
            <a:off x="5467350" y="1612556"/>
            <a:ext cx="38100" cy="6350"/>
          </a:xfrm>
          <a:custGeom>
            <a:avLst/>
            <a:gdLst>
              <a:gd name="T0" fmla="*/ 0 w 49"/>
              <a:gd name="T1" fmla="*/ 2147483647 h 10"/>
              <a:gd name="T2" fmla="*/ 2147483647 w 49"/>
              <a:gd name="T3" fmla="*/ 0 h 10"/>
              <a:gd name="T4" fmla="*/ 2147483647 w 49"/>
              <a:gd name="T5" fmla="*/ 2147483647 h 10"/>
              <a:gd name="T6" fmla="*/ 2147483647 w 49"/>
              <a:gd name="T7" fmla="*/ 2147483647 h 10"/>
              <a:gd name="T8" fmla="*/ 0 w 49"/>
              <a:gd name="T9" fmla="*/ 2147483647 h 10"/>
              <a:gd name="T10" fmla="*/ 0 60000 65536"/>
              <a:gd name="T11" fmla="*/ 0 60000 65536"/>
              <a:gd name="T12" fmla="*/ 0 60000 65536"/>
              <a:gd name="T13" fmla="*/ 0 60000 65536"/>
              <a:gd name="T14" fmla="*/ 0 60000 65536"/>
              <a:gd name="T15" fmla="*/ 0 w 49"/>
              <a:gd name="T16" fmla="*/ 0 h 10"/>
              <a:gd name="T17" fmla="*/ 49 w 49"/>
              <a:gd name="T18" fmla="*/ 10 h 10"/>
            </a:gdLst>
            <a:ahLst/>
            <a:cxnLst>
              <a:cxn ang="T10">
                <a:pos x="T0" y="T1"/>
              </a:cxn>
              <a:cxn ang="T11">
                <a:pos x="T2" y="T3"/>
              </a:cxn>
              <a:cxn ang="T12">
                <a:pos x="T4" y="T5"/>
              </a:cxn>
              <a:cxn ang="T13">
                <a:pos x="T6" y="T7"/>
              </a:cxn>
              <a:cxn ang="T14">
                <a:pos x="T8" y="T9"/>
              </a:cxn>
            </a:cxnLst>
            <a:rect l="T15" t="T16" r="T17" b="T18"/>
            <a:pathLst>
              <a:path w="49" h="10">
                <a:moveTo>
                  <a:pt x="0" y="4"/>
                </a:moveTo>
                <a:lnTo>
                  <a:pt x="49" y="0"/>
                </a:lnTo>
                <a:lnTo>
                  <a:pt x="41" y="5"/>
                </a:lnTo>
                <a:lnTo>
                  <a:pt x="30" y="10"/>
                </a:lnTo>
                <a:lnTo>
                  <a:pt x="0" y="4"/>
                </a:lnTo>
                <a:close/>
              </a:path>
            </a:pathLst>
          </a:custGeom>
          <a:solidFill>
            <a:srgbClr val="00FF00"/>
          </a:solid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3116" name="Freeform 46"/>
          <p:cNvSpPr>
            <a:spLocks/>
          </p:cNvSpPr>
          <p:nvPr/>
        </p:nvSpPr>
        <p:spPr bwMode="auto">
          <a:xfrm>
            <a:off x="6183313" y="2631731"/>
            <a:ext cx="652462" cy="746125"/>
          </a:xfrm>
          <a:custGeom>
            <a:avLst/>
            <a:gdLst>
              <a:gd name="T0" fmla="*/ 173260409 w 822"/>
              <a:gd name="T1" fmla="*/ 563824228 h 939"/>
              <a:gd name="T2" fmla="*/ 155619334 w 822"/>
              <a:gd name="T3" fmla="*/ 561929913 h 939"/>
              <a:gd name="T4" fmla="*/ 126637965 w 822"/>
              <a:gd name="T5" fmla="*/ 558141283 h 939"/>
              <a:gd name="T6" fmla="*/ 118447267 w 822"/>
              <a:gd name="T7" fmla="*/ 540463131 h 939"/>
              <a:gd name="T8" fmla="*/ 90725553 w 822"/>
              <a:gd name="T9" fmla="*/ 517732944 h 939"/>
              <a:gd name="T10" fmla="*/ 74344158 w 822"/>
              <a:gd name="T11" fmla="*/ 525309408 h 939"/>
              <a:gd name="T12" fmla="*/ 51033321 w 822"/>
              <a:gd name="T13" fmla="*/ 524046796 h 939"/>
              <a:gd name="T14" fmla="*/ 46622457 w 822"/>
              <a:gd name="T15" fmla="*/ 491846624 h 939"/>
              <a:gd name="T16" fmla="*/ 42842623 w 822"/>
              <a:gd name="T17" fmla="*/ 457752137 h 939"/>
              <a:gd name="T18" fmla="*/ 41582149 w 822"/>
              <a:gd name="T19" fmla="*/ 445124432 h 939"/>
              <a:gd name="T20" fmla="*/ 35912399 w 822"/>
              <a:gd name="T21" fmla="*/ 402821678 h 939"/>
              <a:gd name="T22" fmla="*/ 34021689 w 822"/>
              <a:gd name="T23" fmla="*/ 381985805 h 939"/>
              <a:gd name="T24" fmla="*/ 28351939 w 822"/>
              <a:gd name="T25" fmla="*/ 334632705 h 939"/>
              <a:gd name="T26" fmla="*/ 24571305 w 822"/>
              <a:gd name="T27" fmla="*/ 304957756 h 939"/>
              <a:gd name="T28" fmla="*/ 20161235 w 822"/>
              <a:gd name="T29" fmla="*/ 269599863 h 939"/>
              <a:gd name="T30" fmla="*/ 15751164 w 822"/>
              <a:gd name="T31" fmla="*/ 239294005 h 939"/>
              <a:gd name="T32" fmla="*/ 11970534 w 822"/>
              <a:gd name="T33" fmla="*/ 207092989 h 939"/>
              <a:gd name="T34" fmla="*/ 6930227 w 822"/>
              <a:gd name="T35" fmla="*/ 170473279 h 939"/>
              <a:gd name="T36" fmla="*/ 3779835 w 822"/>
              <a:gd name="T37" fmla="*/ 143955256 h 939"/>
              <a:gd name="T38" fmla="*/ 37802316 w 822"/>
              <a:gd name="T39" fmla="*/ 111754289 h 939"/>
              <a:gd name="T40" fmla="*/ 69934088 w 822"/>
              <a:gd name="T41" fmla="*/ 106703843 h 939"/>
              <a:gd name="T42" fmla="*/ 137348022 w 822"/>
              <a:gd name="T43" fmla="*/ 93444409 h 939"/>
              <a:gd name="T44" fmla="*/ 163810032 w 822"/>
              <a:gd name="T45" fmla="*/ 96601336 h 939"/>
              <a:gd name="T46" fmla="*/ 209803082 w 822"/>
              <a:gd name="T47" fmla="*/ 113648604 h 939"/>
              <a:gd name="T48" fmla="*/ 255795290 w 822"/>
              <a:gd name="T49" fmla="*/ 123119383 h 939"/>
              <a:gd name="T50" fmla="*/ 298007664 w 822"/>
              <a:gd name="T51" fmla="*/ 116174622 h 939"/>
              <a:gd name="T52" fmla="*/ 340220831 w 822"/>
              <a:gd name="T53" fmla="*/ 102283485 h 939"/>
              <a:gd name="T54" fmla="*/ 388733192 w 822"/>
              <a:gd name="T55" fmla="*/ 59981626 h 939"/>
              <a:gd name="T56" fmla="*/ 430946459 w 822"/>
              <a:gd name="T57" fmla="*/ 27780647 h 939"/>
              <a:gd name="T58" fmla="*/ 485129364 w 822"/>
              <a:gd name="T59" fmla="*/ 19572473 h 939"/>
              <a:gd name="T60" fmla="*/ 495209978 w 822"/>
              <a:gd name="T61" fmla="*/ 73871943 h 939"/>
              <a:gd name="T62" fmla="*/ 500250285 w 822"/>
              <a:gd name="T63" fmla="*/ 106072140 h 939"/>
              <a:gd name="T64" fmla="*/ 507810746 w 822"/>
              <a:gd name="T65" fmla="*/ 151531720 h 939"/>
              <a:gd name="T66" fmla="*/ 511591373 w 822"/>
              <a:gd name="T67" fmla="*/ 171104187 h 939"/>
              <a:gd name="T68" fmla="*/ 515371207 w 822"/>
              <a:gd name="T69" fmla="*/ 193834375 h 939"/>
              <a:gd name="T70" fmla="*/ 506551066 w 822"/>
              <a:gd name="T71" fmla="*/ 212775983 h 939"/>
              <a:gd name="T72" fmla="*/ 512851053 w 822"/>
              <a:gd name="T73" fmla="*/ 246870470 h 939"/>
              <a:gd name="T74" fmla="*/ 516631680 w 822"/>
              <a:gd name="T75" fmla="*/ 268337251 h 939"/>
              <a:gd name="T76" fmla="*/ 509700663 w 822"/>
              <a:gd name="T77" fmla="*/ 291066644 h 939"/>
              <a:gd name="T78" fmla="*/ 505290592 w 822"/>
              <a:gd name="T79" fmla="*/ 324530222 h 939"/>
              <a:gd name="T80" fmla="*/ 506551066 w 822"/>
              <a:gd name="T81" fmla="*/ 356730394 h 939"/>
              <a:gd name="T82" fmla="*/ 490799908 w 822"/>
              <a:gd name="T83" fmla="*/ 383880120 h 939"/>
              <a:gd name="T84" fmla="*/ 482609210 w 822"/>
              <a:gd name="T85" fmla="*/ 396507826 h 939"/>
              <a:gd name="T86" fmla="*/ 461188302 w 822"/>
              <a:gd name="T87" fmla="*/ 419237318 h 939"/>
              <a:gd name="T88" fmla="*/ 431575902 w 822"/>
              <a:gd name="T89" fmla="*/ 441335802 h 939"/>
              <a:gd name="T90" fmla="*/ 412044811 w 822"/>
              <a:gd name="T91" fmla="*/ 457752137 h 939"/>
              <a:gd name="T92" fmla="*/ 414564965 w 822"/>
              <a:gd name="T93" fmla="*/ 467222916 h 939"/>
              <a:gd name="T94" fmla="*/ 405114587 w 822"/>
              <a:gd name="T95" fmla="*/ 507631256 h 939"/>
              <a:gd name="T96" fmla="*/ 381802968 w 822"/>
              <a:gd name="T97" fmla="*/ 492477533 h 939"/>
              <a:gd name="T98" fmla="*/ 376132424 w 822"/>
              <a:gd name="T99" fmla="*/ 553090837 h 939"/>
              <a:gd name="T100" fmla="*/ 366682047 w 822"/>
              <a:gd name="T101" fmla="*/ 559403895 h 939"/>
              <a:gd name="T102" fmla="*/ 357231669 w 822"/>
              <a:gd name="T103" fmla="*/ 586553621 h 939"/>
              <a:gd name="T104" fmla="*/ 325730147 w 822"/>
              <a:gd name="T105" fmla="*/ 584659306 h 939"/>
              <a:gd name="T106" fmla="*/ 301158054 w 822"/>
              <a:gd name="T107" fmla="*/ 573925915 h 939"/>
              <a:gd name="T108" fmla="*/ 271546448 w 822"/>
              <a:gd name="T109" fmla="*/ 553090837 h 939"/>
              <a:gd name="T110" fmla="*/ 245714675 w 822"/>
              <a:gd name="T111" fmla="*/ 574557618 h 939"/>
              <a:gd name="T112" fmla="*/ 213582916 w 822"/>
              <a:gd name="T113" fmla="*/ 565717748 h 939"/>
              <a:gd name="T114" fmla="*/ 195311554 w 822"/>
              <a:gd name="T115" fmla="*/ 578977156 h 9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22"/>
              <a:gd name="T175" fmla="*/ 0 h 939"/>
              <a:gd name="T176" fmla="*/ 822 w 822"/>
              <a:gd name="T177" fmla="*/ 939 h 9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22" h="939">
                <a:moveTo>
                  <a:pt x="307" y="916"/>
                </a:moveTo>
                <a:lnTo>
                  <a:pt x="298" y="915"/>
                </a:lnTo>
                <a:lnTo>
                  <a:pt x="275" y="893"/>
                </a:lnTo>
                <a:lnTo>
                  <a:pt x="265" y="890"/>
                </a:lnTo>
                <a:lnTo>
                  <a:pt x="247" y="888"/>
                </a:lnTo>
                <a:lnTo>
                  <a:pt x="247" y="890"/>
                </a:lnTo>
                <a:lnTo>
                  <a:pt x="237" y="893"/>
                </a:lnTo>
                <a:lnTo>
                  <a:pt x="223" y="891"/>
                </a:lnTo>
                <a:lnTo>
                  <a:pt x="201" y="884"/>
                </a:lnTo>
                <a:lnTo>
                  <a:pt x="200" y="872"/>
                </a:lnTo>
                <a:lnTo>
                  <a:pt x="193" y="861"/>
                </a:lnTo>
                <a:lnTo>
                  <a:pt x="188" y="856"/>
                </a:lnTo>
                <a:lnTo>
                  <a:pt x="178" y="838"/>
                </a:lnTo>
                <a:lnTo>
                  <a:pt x="166" y="833"/>
                </a:lnTo>
                <a:lnTo>
                  <a:pt x="144" y="820"/>
                </a:lnTo>
                <a:lnTo>
                  <a:pt x="140" y="824"/>
                </a:lnTo>
                <a:lnTo>
                  <a:pt x="120" y="832"/>
                </a:lnTo>
                <a:lnTo>
                  <a:pt x="118" y="832"/>
                </a:lnTo>
                <a:lnTo>
                  <a:pt x="93" y="818"/>
                </a:lnTo>
                <a:lnTo>
                  <a:pt x="88" y="824"/>
                </a:lnTo>
                <a:lnTo>
                  <a:pt x="81" y="830"/>
                </a:lnTo>
                <a:lnTo>
                  <a:pt x="80" y="825"/>
                </a:lnTo>
                <a:lnTo>
                  <a:pt x="79" y="812"/>
                </a:lnTo>
                <a:lnTo>
                  <a:pt x="74" y="779"/>
                </a:lnTo>
                <a:lnTo>
                  <a:pt x="70" y="741"/>
                </a:lnTo>
                <a:lnTo>
                  <a:pt x="69" y="731"/>
                </a:lnTo>
                <a:lnTo>
                  <a:pt x="68" y="725"/>
                </a:lnTo>
                <a:lnTo>
                  <a:pt x="67" y="714"/>
                </a:lnTo>
                <a:lnTo>
                  <a:pt x="66" y="708"/>
                </a:lnTo>
                <a:lnTo>
                  <a:pt x="66" y="705"/>
                </a:lnTo>
                <a:lnTo>
                  <a:pt x="62" y="675"/>
                </a:lnTo>
                <a:lnTo>
                  <a:pt x="58" y="651"/>
                </a:lnTo>
                <a:lnTo>
                  <a:pt x="57" y="638"/>
                </a:lnTo>
                <a:lnTo>
                  <a:pt x="56" y="628"/>
                </a:lnTo>
                <a:lnTo>
                  <a:pt x="54" y="608"/>
                </a:lnTo>
                <a:lnTo>
                  <a:pt x="54" y="605"/>
                </a:lnTo>
                <a:lnTo>
                  <a:pt x="50" y="577"/>
                </a:lnTo>
                <a:lnTo>
                  <a:pt x="46" y="545"/>
                </a:lnTo>
                <a:lnTo>
                  <a:pt x="45" y="530"/>
                </a:lnTo>
                <a:lnTo>
                  <a:pt x="44" y="519"/>
                </a:lnTo>
                <a:lnTo>
                  <a:pt x="42" y="505"/>
                </a:lnTo>
                <a:lnTo>
                  <a:pt x="39" y="483"/>
                </a:lnTo>
                <a:lnTo>
                  <a:pt x="37" y="465"/>
                </a:lnTo>
                <a:lnTo>
                  <a:pt x="34" y="452"/>
                </a:lnTo>
                <a:lnTo>
                  <a:pt x="32" y="427"/>
                </a:lnTo>
                <a:lnTo>
                  <a:pt x="31" y="421"/>
                </a:lnTo>
                <a:lnTo>
                  <a:pt x="27" y="391"/>
                </a:lnTo>
                <a:lnTo>
                  <a:pt x="25" y="379"/>
                </a:lnTo>
                <a:lnTo>
                  <a:pt x="22" y="362"/>
                </a:lnTo>
                <a:lnTo>
                  <a:pt x="22" y="360"/>
                </a:lnTo>
                <a:lnTo>
                  <a:pt x="19" y="328"/>
                </a:lnTo>
                <a:lnTo>
                  <a:pt x="14" y="297"/>
                </a:lnTo>
                <a:lnTo>
                  <a:pt x="14" y="292"/>
                </a:lnTo>
                <a:lnTo>
                  <a:pt x="11" y="270"/>
                </a:lnTo>
                <a:lnTo>
                  <a:pt x="11" y="266"/>
                </a:lnTo>
                <a:lnTo>
                  <a:pt x="8" y="254"/>
                </a:lnTo>
                <a:lnTo>
                  <a:pt x="6" y="228"/>
                </a:lnTo>
                <a:lnTo>
                  <a:pt x="0" y="187"/>
                </a:lnTo>
                <a:lnTo>
                  <a:pt x="9" y="186"/>
                </a:lnTo>
                <a:lnTo>
                  <a:pt x="60" y="177"/>
                </a:lnTo>
                <a:lnTo>
                  <a:pt x="73" y="175"/>
                </a:lnTo>
                <a:lnTo>
                  <a:pt x="80" y="174"/>
                </a:lnTo>
                <a:lnTo>
                  <a:pt x="111" y="169"/>
                </a:lnTo>
                <a:lnTo>
                  <a:pt x="168" y="158"/>
                </a:lnTo>
                <a:lnTo>
                  <a:pt x="188" y="154"/>
                </a:lnTo>
                <a:lnTo>
                  <a:pt x="218" y="148"/>
                </a:lnTo>
                <a:lnTo>
                  <a:pt x="225" y="147"/>
                </a:lnTo>
                <a:lnTo>
                  <a:pt x="244" y="144"/>
                </a:lnTo>
                <a:lnTo>
                  <a:pt x="260" y="153"/>
                </a:lnTo>
                <a:lnTo>
                  <a:pt x="284" y="157"/>
                </a:lnTo>
                <a:lnTo>
                  <a:pt x="301" y="164"/>
                </a:lnTo>
                <a:lnTo>
                  <a:pt x="333" y="180"/>
                </a:lnTo>
                <a:lnTo>
                  <a:pt x="378" y="171"/>
                </a:lnTo>
                <a:lnTo>
                  <a:pt x="389" y="183"/>
                </a:lnTo>
                <a:lnTo>
                  <a:pt x="406" y="195"/>
                </a:lnTo>
                <a:lnTo>
                  <a:pt x="430" y="205"/>
                </a:lnTo>
                <a:lnTo>
                  <a:pt x="456" y="189"/>
                </a:lnTo>
                <a:lnTo>
                  <a:pt x="473" y="184"/>
                </a:lnTo>
                <a:lnTo>
                  <a:pt x="492" y="169"/>
                </a:lnTo>
                <a:lnTo>
                  <a:pt x="522" y="159"/>
                </a:lnTo>
                <a:lnTo>
                  <a:pt x="540" y="162"/>
                </a:lnTo>
                <a:lnTo>
                  <a:pt x="563" y="157"/>
                </a:lnTo>
                <a:lnTo>
                  <a:pt x="604" y="114"/>
                </a:lnTo>
                <a:lnTo>
                  <a:pt x="617" y="95"/>
                </a:lnTo>
                <a:lnTo>
                  <a:pt x="622" y="90"/>
                </a:lnTo>
                <a:lnTo>
                  <a:pt x="683" y="44"/>
                </a:lnTo>
                <a:lnTo>
                  <a:pt x="684" y="44"/>
                </a:lnTo>
                <a:lnTo>
                  <a:pt x="766" y="0"/>
                </a:lnTo>
                <a:lnTo>
                  <a:pt x="769" y="25"/>
                </a:lnTo>
                <a:lnTo>
                  <a:pt x="770" y="31"/>
                </a:lnTo>
                <a:lnTo>
                  <a:pt x="776" y="63"/>
                </a:lnTo>
                <a:lnTo>
                  <a:pt x="780" y="86"/>
                </a:lnTo>
                <a:lnTo>
                  <a:pt x="786" y="117"/>
                </a:lnTo>
                <a:lnTo>
                  <a:pt x="786" y="120"/>
                </a:lnTo>
                <a:lnTo>
                  <a:pt x="791" y="147"/>
                </a:lnTo>
                <a:lnTo>
                  <a:pt x="794" y="168"/>
                </a:lnTo>
                <a:lnTo>
                  <a:pt x="802" y="207"/>
                </a:lnTo>
                <a:lnTo>
                  <a:pt x="802" y="208"/>
                </a:lnTo>
                <a:lnTo>
                  <a:pt x="806" y="240"/>
                </a:lnTo>
                <a:lnTo>
                  <a:pt x="808" y="246"/>
                </a:lnTo>
                <a:lnTo>
                  <a:pt x="811" y="264"/>
                </a:lnTo>
                <a:lnTo>
                  <a:pt x="812" y="271"/>
                </a:lnTo>
                <a:lnTo>
                  <a:pt x="814" y="276"/>
                </a:lnTo>
                <a:lnTo>
                  <a:pt x="816" y="291"/>
                </a:lnTo>
                <a:lnTo>
                  <a:pt x="818" y="307"/>
                </a:lnTo>
                <a:lnTo>
                  <a:pt x="822" y="328"/>
                </a:lnTo>
                <a:lnTo>
                  <a:pt x="816" y="333"/>
                </a:lnTo>
                <a:lnTo>
                  <a:pt x="804" y="337"/>
                </a:lnTo>
                <a:lnTo>
                  <a:pt x="798" y="348"/>
                </a:lnTo>
                <a:lnTo>
                  <a:pt x="811" y="366"/>
                </a:lnTo>
                <a:lnTo>
                  <a:pt x="814" y="391"/>
                </a:lnTo>
                <a:lnTo>
                  <a:pt x="812" y="392"/>
                </a:lnTo>
                <a:lnTo>
                  <a:pt x="817" y="397"/>
                </a:lnTo>
                <a:lnTo>
                  <a:pt x="820" y="425"/>
                </a:lnTo>
                <a:lnTo>
                  <a:pt x="812" y="446"/>
                </a:lnTo>
                <a:lnTo>
                  <a:pt x="809" y="453"/>
                </a:lnTo>
                <a:lnTo>
                  <a:pt x="809" y="461"/>
                </a:lnTo>
                <a:lnTo>
                  <a:pt x="809" y="484"/>
                </a:lnTo>
                <a:lnTo>
                  <a:pt x="810" y="501"/>
                </a:lnTo>
                <a:lnTo>
                  <a:pt x="802" y="514"/>
                </a:lnTo>
                <a:lnTo>
                  <a:pt x="800" y="532"/>
                </a:lnTo>
                <a:lnTo>
                  <a:pt x="797" y="559"/>
                </a:lnTo>
                <a:lnTo>
                  <a:pt x="804" y="565"/>
                </a:lnTo>
                <a:lnTo>
                  <a:pt x="799" y="590"/>
                </a:lnTo>
                <a:lnTo>
                  <a:pt x="787" y="596"/>
                </a:lnTo>
                <a:lnTo>
                  <a:pt x="779" y="608"/>
                </a:lnTo>
                <a:lnTo>
                  <a:pt x="773" y="616"/>
                </a:lnTo>
                <a:lnTo>
                  <a:pt x="766" y="627"/>
                </a:lnTo>
                <a:lnTo>
                  <a:pt x="766" y="628"/>
                </a:lnTo>
                <a:lnTo>
                  <a:pt x="761" y="639"/>
                </a:lnTo>
                <a:lnTo>
                  <a:pt x="739" y="659"/>
                </a:lnTo>
                <a:lnTo>
                  <a:pt x="732" y="664"/>
                </a:lnTo>
                <a:lnTo>
                  <a:pt x="719" y="675"/>
                </a:lnTo>
                <a:lnTo>
                  <a:pt x="694" y="671"/>
                </a:lnTo>
                <a:lnTo>
                  <a:pt x="685" y="699"/>
                </a:lnTo>
                <a:lnTo>
                  <a:pt x="661" y="707"/>
                </a:lnTo>
                <a:lnTo>
                  <a:pt x="658" y="717"/>
                </a:lnTo>
                <a:lnTo>
                  <a:pt x="654" y="725"/>
                </a:lnTo>
                <a:lnTo>
                  <a:pt x="654" y="726"/>
                </a:lnTo>
                <a:lnTo>
                  <a:pt x="655" y="731"/>
                </a:lnTo>
                <a:lnTo>
                  <a:pt x="658" y="740"/>
                </a:lnTo>
                <a:lnTo>
                  <a:pt x="659" y="748"/>
                </a:lnTo>
                <a:lnTo>
                  <a:pt x="654" y="788"/>
                </a:lnTo>
                <a:lnTo>
                  <a:pt x="643" y="804"/>
                </a:lnTo>
                <a:lnTo>
                  <a:pt x="637" y="806"/>
                </a:lnTo>
                <a:lnTo>
                  <a:pt x="613" y="772"/>
                </a:lnTo>
                <a:lnTo>
                  <a:pt x="606" y="780"/>
                </a:lnTo>
                <a:lnTo>
                  <a:pt x="598" y="792"/>
                </a:lnTo>
                <a:lnTo>
                  <a:pt x="588" y="846"/>
                </a:lnTo>
                <a:lnTo>
                  <a:pt x="597" y="876"/>
                </a:lnTo>
                <a:lnTo>
                  <a:pt x="589" y="886"/>
                </a:lnTo>
                <a:lnTo>
                  <a:pt x="583" y="886"/>
                </a:lnTo>
                <a:lnTo>
                  <a:pt x="582" y="886"/>
                </a:lnTo>
                <a:lnTo>
                  <a:pt x="577" y="891"/>
                </a:lnTo>
                <a:lnTo>
                  <a:pt x="577" y="911"/>
                </a:lnTo>
                <a:lnTo>
                  <a:pt x="567" y="929"/>
                </a:lnTo>
                <a:lnTo>
                  <a:pt x="544" y="939"/>
                </a:lnTo>
                <a:lnTo>
                  <a:pt x="526" y="939"/>
                </a:lnTo>
                <a:lnTo>
                  <a:pt x="517" y="926"/>
                </a:lnTo>
                <a:lnTo>
                  <a:pt x="509" y="921"/>
                </a:lnTo>
                <a:lnTo>
                  <a:pt x="491" y="910"/>
                </a:lnTo>
                <a:lnTo>
                  <a:pt x="478" y="909"/>
                </a:lnTo>
                <a:lnTo>
                  <a:pt x="468" y="897"/>
                </a:lnTo>
                <a:lnTo>
                  <a:pt x="459" y="866"/>
                </a:lnTo>
                <a:lnTo>
                  <a:pt x="431" y="876"/>
                </a:lnTo>
                <a:lnTo>
                  <a:pt x="414" y="904"/>
                </a:lnTo>
                <a:lnTo>
                  <a:pt x="396" y="906"/>
                </a:lnTo>
                <a:lnTo>
                  <a:pt x="390" y="910"/>
                </a:lnTo>
                <a:lnTo>
                  <a:pt x="387" y="915"/>
                </a:lnTo>
                <a:lnTo>
                  <a:pt x="369" y="902"/>
                </a:lnTo>
                <a:lnTo>
                  <a:pt x="339" y="896"/>
                </a:lnTo>
                <a:lnTo>
                  <a:pt x="321" y="904"/>
                </a:lnTo>
                <a:lnTo>
                  <a:pt x="319" y="916"/>
                </a:lnTo>
                <a:lnTo>
                  <a:pt x="310" y="917"/>
                </a:lnTo>
                <a:lnTo>
                  <a:pt x="309" y="917"/>
                </a:lnTo>
                <a:lnTo>
                  <a:pt x="307" y="916"/>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2093" name="Freeform 47"/>
          <p:cNvSpPr>
            <a:spLocks/>
          </p:cNvSpPr>
          <p:nvPr/>
        </p:nvSpPr>
        <p:spPr bwMode="auto">
          <a:xfrm>
            <a:off x="5486400" y="3711231"/>
            <a:ext cx="1314450" cy="479425"/>
          </a:xfrm>
          <a:custGeom>
            <a:avLst/>
            <a:gdLst>
              <a:gd name="T0" fmla="*/ 2147483647 w 1656"/>
              <a:gd name="T1" fmla="*/ 2147483647 h 606"/>
              <a:gd name="T2" fmla="*/ 2147483647 w 1656"/>
              <a:gd name="T3" fmla="*/ 2147483647 h 606"/>
              <a:gd name="T4" fmla="*/ 2147483647 w 1656"/>
              <a:gd name="T5" fmla="*/ 2147483647 h 606"/>
              <a:gd name="T6" fmla="*/ 2147483647 w 1656"/>
              <a:gd name="T7" fmla="*/ 2147483647 h 606"/>
              <a:gd name="T8" fmla="*/ 2147483647 w 1656"/>
              <a:gd name="T9" fmla="*/ 2147483647 h 606"/>
              <a:gd name="T10" fmla="*/ 2147483647 w 1656"/>
              <a:gd name="T11" fmla="*/ 2147483647 h 606"/>
              <a:gd name="T12" fmla="*/ 2147483647 w 1656"/>
              <a:gd name="T13" fmla="*/ 2147483647 h 606"/>
              <a:gd name="T14" fmla="*/ 2147483647 w 1656"/>
              <a:gd name="T15" fmla="*/ 2147483647 h 606"/>
              <a:gd name="T16" fmla="*/ 2147483647 w 1656"/>
              <a:gd name="T17" fmla="*/ 2147483647 h 606"/>
              <a:gd name="T18" fmla="*/ 2147483647 w 1656"/>
              <a:gd name="T19" fmla="*/ 2147483647 h 606"/>
              <a:gd name="T20" fmla="*/ 2147483647 w 1656"/>
              <a:gd name="T21" fmla="*/ 2147483647 h 606"/>
              <a:gd name="T22" fmla="*/ 2147483647 w 1656"/>
              <a:gd name="T23" fmla="*/ 2147483647 h 606"/>
              <a:gd name="T24" fmla="*/ 2147483647 w 1656"/>
              <a:gd name="T25" fmla="*/ 2147483647 h 606"/>
              <a:gd name="T26" fmla="*/ 2147483647 w 1656"/>
              <a:gd name="T27" fmla="*/ 2147483647 h 606"/>
              <a:gd name="T28" fmla="*/ 2147483647 w 1656"/>
              <a:gd name="T29" fmla="*/ 2147483647 h 606"/>
              <a:gd name="T30" fmla="*/ 2147483647 w 1656"/>
              <a:gd name="T31" fmla="*/ 2147483647 h 606"/>
              <a:gd name="T32" fmla="*/ 2147483647 w 1656"/>
              <a:gd name="T33" fmla="*/ 2147483647 h 606"/>
              <a:gd name="T34" fmla="*/ 2147483647 w 1656"/>
              <a:gd name="T35" fmla="*/ 2147483647 h 606"/>
              <a:gd name="T36" fmla="*/ 2147483647 w 1656"/>
              <a:gd name="T37" fmla="*/ 2147483647 h 606"/>
              <a:gd name="T38" fmla="*/ 2147483647 w 1656"/>
              <a:gd name="T39" fmla="*/ 2147483647 h 606"/>
              <a:gd name="T40" fmla="*/ 2147483647 w 1656"/>
              <a:gd name="T41" fmla="*/ 2147483647 h 606"/>
              <a:gd name="T42" fmla="*/ 2147483647 w 1656"/>
              <a:gd name="T43" fmla="*/ 2147483647 h 606"/>
              <a:gd name="T44" fmla="*/ 2147483647 w 1656"/>
              <a:gd name="T45" fmla="*/ 2147483647 h 606"/>
              <a:gd name="T46" fmla="*/ 2147483647 w 1656"/>
              <a:gd name="T47" fmla="*/ 2147483647 h 606"/>
              <a:gd name="T48" fmla="*/ 2147483647 w 1656"/>
              <a:gd name="T49" fmla="*/ 2147483647 h 606"/>
              <a:gd name="T50" fmla="*/ 2147483647 w 1656"/>
              <a:gd name="T51" fmla="*/ 2147483647 h 606"/>
              <a:gd name="T52" fmla="*/ 2147483647 w 1656"/>
              <a:gd name="T53" fmla="*/ 2147483647 h 606"/>
              <a:gd name="T54" fmla="*/ 2147483647 w 1656"/>
              <a:gd name="T55" fmla="*/ 2147483647 h 606"/>
              <a:gd name="T56" fmla="*/ 2147483647 w 1656"/>
              <a:gd name="T57" fmla="*/ 2147483647 h 606"/>
              <a:gd name="T58" fmla="*/ 2147483647 w 1656"/>
              <a:gd name="T59" fmla="*/ 2147483647 h 606"/>
              <a:gd name="T60" fmla="*/ 2147483647 w 1656"/>
              <a:gd name="T61" fmla="*/ 2147483647 h 606"/>
              <a:gd name="T62" fmla="*/ 2147483647 w 1656"/>
              <a:gd name="T63" fmla="*/ 2147483647 h 606"/>
              <a:gd name="T64" fmla="*/ 2147483647 w 1656"/>
              <a:gd name="T65" fmla="*/ 2147483647 h 606"/>
              <a:gd name="T66" fmla="*/ 2147483647 w 1656"/>
              <a:gd name="T67" fmla="*/ 2147483647 h 606"/>
              <a:gd name="T68" fmla="*/ 2147483647 w 1656"/>
              <a:gd name="T69" fmla="*/ 2147483647 h 606"/>
              <a:gd name="T70" fmla="*/ 2147483647 w 1656"/>
              <a:gd name="T71" fmla="*/ 2147483647 h 606"/>
              <a:gd name="T72" fmla="*/ 2147483647 w 1656"/>
              <a:gd name="T73" fmla="*/ 2147483647 h 606"/>
              <a:gd name="T74" fmla="*/ 2147483647 w 1656"/>
              <a:gd name="T75" fmla="*/ 2147483647 h 606"/>
              <a:gd name="T76" fmla="*/ 2147483647 w 1656"/>
              <a:gd name="T77" fmla="*/ 2147483647 h 606"/>
              <a:gd name="T78" fmla="*/ 2147483647 w 1656"/>
              <a:gd name="T79" fmla="*/ 2147483647 h 606"/>
              <a:gd name="T80" fmla="*/ 2147483647 w 1656"/>
              <a:gd name="T81" fmla="*/ 2147483647 h 606"/>
              <a:gd name="T82" fmla="*/ 2147483647 w 1656"/>
              <a:gd name="T83" fmla="*/ 2147483647 h 606"/>
              <a:gd name="T84" fmla="*/ 2147483647 w 1656"/>
              <a:gd name="T85" fmla="*/ 2147483647 h 606"/>
              <a:gd name="T86" fmla="*/ 2147483647 w 1656"/>
              <a:gd name="T87" fmla="*/ 2147483647 h 606"/>
              <a:gd name="T88" fmla="*/ 2147483647 w 1656"/>
              <a:gd name="T89" fmla="*/ 2147483647 h 606"/>
              <a:gd name="T90" fmla="*/ 2147483647 w 1656"/>
              <a:gd name="T91" fmla="*/ 2147483647 h 606"/>
              <a:gd name="T92" fmla="*/ 2147483647 w 1656"/>
              <a:gd name="T93" fmla="*/ 2147483647 h 606"/>
              <a:gd name="T94" fmla="*/ 2147483647 w 1656"/>
              <a:gd name="T95" fmla="*/ 2147483647 h 606"/>
              <a:gd name="T96" fmla="*/ 2147483647 w 1656"/>
              <a:gd name="T97" fmla="*/ 2147483647 h 606"/>
              <a:gd name="T98" fmla="*/ 2147483647 w 1656"/>
              <a:gd name="T99" fmla="*/ 2147483647 h 606"/>
              <a:gd name="T100" fmla="*/ 2147483647 w 1656"/>
              <a:gd name="T101" fmla="*/ 2147483647 h 606"/>
              <a:gd name="T102" fmla="*/ 2147483647 w 1656"/>
              <a:gd name="T103" fmla="*/ 2147483647 h 606"/>
              <a:gd name="T104" fmla="*/ 2147483647 w 1656"/>
              <a:gd name="T105" fmla="*/ 2147483647 h 606"/>
              <a:gd name="T106" fmla="*/ 2147483647 w 1656"/>
              <a:gd name="T107" fmla="*/ 2147483647 h 606"/>
              <a:gd name="T108" fmla="*/ 2147483647 w 1656"/>
              <a:gd name="T109" fmla="*/ 2147483647 h 606"/>
              <a:gd name="T110" fmla="*/ 2147483647 w 1656"/>
              <a:gd name="T111" fmla="*/ 2147483647 h 606"/>
              <a:gd name="T112" fmla="*/ 2147483647 w 1656"/>
              <a:gd name="T113" fmla="*/ 2147483647 h 606"/>
              <a:gd name="T114" fmla="*/ 2147483647 w 1656"/>
              <a:gd name="T115" fmla="*/ 2147483647 h 606"/>
              <a:gd name="T116" fmla="*/ 2147483647 w 1656"/>
              <a:gd name="T117" fmla="*/ 2147483647 h 6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56"/>
              <a:gd name="T178" fmla="*/ 0 h 606"/>
              <a:gd name="T179" fmla="*/ 1656 w 1656"/>
              <a:gd name="T180" fmla="*/ 606 h 6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56" h="606">
                <a:moveTo>
                  <a:pt x="262" y="204"/>
                </a:moveTo>
                <a:lnTo>
                  <a:pt x="260" y="204"/>
                </a:lnTo>
                <a:lnTo>
                  <a:pt x="233" y="208"/>
                </a:lnTo>
                <a:lnTo>
                  <a:pt x="169" y="211"/>
                </a:lnTo>
                <a:lnTo>
                  <a:pt x="160" y="214"/>
                </a:lnTo>
                <a:lnTo>
                  <a:pt x="147" y="215"/>
                </a:lnTo>
                <a:lnTo>
                  <a:pt x="147" y="216"/>
                </a:lnTo>
                <a:lnTo>
                  <a:pt x="133" y="217"/>
                </a:lnTo>
                <a:lnTo>
                  <a:pt x="123" y="217"/>
                </a:lnTo>
                <a:lnTo>
                  <a:pt x="131" y="249"/>
                </a:lnTo>
                <a:lnTo>
                  <a:pt x="125" y="258"/>
                </a:lnTo>
                <a:lnTo>
                  <a:pt x="127" y="280"/>
                </a:lnTo>
                <a:lnTo>
                  <a:pt x="96" y="282"/>
                </a:lnTo>
                <a:lnTo>
                  <a:pt x="112" y="298"/>
                </a:lnTo>
                <a:lnTo>
                  <a:pt x="119" y="312"/>
                </a:lnTo>
                <a:lnTo>
                  <a:pt x="114" y="317"/>
                </a:lnTo>
                <a:lnTo>
                  <a:pt x="95" y="346"/>
                </a:lnTo>
                <a:lnTo>
                  <a:pt x="114" y="369"/>
                </a:lnTo>
                <a:lnTo>
                  <a:pt x="94" y="370"/>
                </a:lnTo>
                <a:lnTo>
                  <a:pt x="72" y="409"/>
                </a:lnTo>
                <a:lnTo>
                  <a:pt x="69" y="463"/>
                </a:lnTo>
                <a:lnTo>
                  <a:pt x="51" y="460"/>
                </a:lnTo>
                <a:lnTo>
                  <a:pt x="42" y="475"/>
                </a:lnTo>
                <a:lnTo>
                  <a:pt x="26" y="493"/>
                </a:lnTo>
                <a:lnTo>
                  <a:pt x="20" y="506"/>
                </a:lnTo>
                <a:lnTo>
                  <a:pt x="27" y="508"/>
                </a:lnTo>
                <a:lnTo>
                  <a:pt x="29" y="498"/>
                </a:lnTo>
                <a:lnTo>
                  <a:pt x="36" y="511"/>
                </a:lnTo>
                <a:lnTo>
                  <a:pt x="44" y="570"/>
                </a:lnTo>
                <a:lnTo>
                  <a:pt x="30" y="569"/>
                </a:lnTo>
                <a:lnTo>
                  <a:pt x="0" y="606"/>
                </a:lnTo>
                <a:lnTo>
                  <a:pt x="63" y="601"/>
                </a:lnTo>
                <a:lnTo>
                  <a:pt x="91" y="599"/>
                </a:lnTo>
                <a:lnTo>
                  <a:pt x="117" y="596"/>
                </a:lnTo>
                <a:lnTo>
                  <a:pt x="133" y="595"/>
                </a:lnTo>
                <a:lnTo>
                  <a:pt x="154" y="594"/>
                </a:lnTo>
                <a:lnTo>
                  <a:pt x="171" y="593"/>
                </a:lnTo>
                <a:lnTo>
                  <a:pt x="191" y="590"/>
                </a:lnTo>
                <a:lnTo>
                  <a:pt x="202" y="589"/>
                </a:lnTo>
                <a:lnTo>
                  <a:pt x="211" y="589"/>
                </a:lnTo>
                <a:lnTo>
                  <a:pt x="222" y="588"/>
                </a:lnTo>
                <a:lnTo>
                  <a:pt x="240" y="587"/>
                </a:lnTo>
                <a:lnTo>
                  <a:pt x="250" y="586"/>
                </a:lnTo>
                <a:lnTo>
                  <a:pt x="258" y="584"/>
                </a:lnTo>
                <a:lnTo>
                  <a:pt x="262" y="584"/>
                </a:lnTo>
                <a:lnTo>
                  <a:pt x="277" y="583"/>
                </a:lnTo>
                <a:lnTo>
                  <a:pt x="296" y="581"/>
                </a:lnTo>
                <a:lnTo>
                  <a:pt x="304" y="581"/>
                </a:lnTo>
                <a:lnTo>
                  <a:pt x="322" y="578"/>
                </a:lnTo>
                <a:lnTo>
                  <a:pt x="341" y="577"/>
                </a:lnTo>
                <a:lnTo>
                  <a:pt x="385" y="572"/>
                </a:lnTo>
                <a:lnTo>
                  <a:pt x="386" y="572"/>
                </a:lnTo>
                <a:lnTo>
                  <a:pt x="389" y="572"/>
                </a:lnTo>
                <a:lnTo>
                  <a:pt x="410" y="570"/>
                </a:lnTo>
                <a:lnTo>
                  <a:pt x="421" y="569"/>
                </a:lnTo>
                <a:lnTo>
                  <a:pt x="420" y="566"/>
                </a:lnTo>
                <a:lnTo>
                  <a:pt x="463" y="563"/>
                </a:lnTo>
                <a:lnTo>
                  <a:pt x="480" y="560"/>
                </a:lnTo>
                <a:lnTo>
                  <a:pt x="524" y="557"/>
                </a:lnTo>
                <a:lnTo>
                  <a:pt x="539" y="556"/>
                </a:lnTo>
                <a:lnTo>
                  <a:pt x="585" y="551"/>
                </a:lnTo>
                <a:lnTo>
                  <a:pt x="609" y="548"/>
                </a:lnTo>
                <a:lnTo>
                  <a:pt x="615" y="548"/>
                </a:lnTo>
                <a:lnTo>
                  <a:pt x="616" y="548"/>
                </a:lnTo>
                <a:lnTo>
                  <a:pt x="618" y="548"/>
                </a:lnTo>
                <a:lnTo>
                  <a:pt x="674" y="544"/>
                </a:lnTo>
                <a:lnTo>
                  <a:pt x="687" y="542"/>
                </a:lnTo>
                <a:lnTo>
                  <a:pt x="692" y="542"/>
                </a:lnTo>
                <a:lnTo>
                  <a:pt x="703" y="541"/>
                </a:lnTo>
                <a:lnTo>
                  <a:pt x="759" y="535"/>
                </a:lnTo>
                <a:lnTo>
                  <a:pt x="784" y="532"/>
                </a:lnTo>
                <a:lnTo>
                  <a:pt x="795" y="530"/>
                </a:lnTo>
                <a:lnTo>
                  <a:pt x="796" y="530"/>
                </a:lnTo>
                <a:lnTo>
                  <a:pt x="805" y="529"/>
                </a:lnTo>
                <a:lnTo>
                  <a:pt x="845" y="524"/>
                </a:lnTo>
                <a:lnTo>
                  <a:pt x="884" y="521"/>
                </a:lnTo>
                <a:lnTo>
                  <a:pt x="890" y="520"/>
                </a:lnTo>
                <a:lnTo>
                  <a:pt x="933" y="516"/>
                </a:lnTo>
                <a:lnTo>
                  <a:pt x="936" y="515"/>
                </a:lnTo>
                <a:lnTo>
                  <a:pt x="958" y="512"/>
                </a:lnTo>
                <a:lnTo>
                  <a:pt x="963" y="512"/>
                </a:lnTo>
                <a:lnTo>
                  <a:pt x="983" y="510"/>
                </a:lnTo>
                <a:lnTo>
                  <a:pt x="984" y="510"/>
                </a:lnTo>
                <a:lnTo>
                  <a:pt x="995" y="508"/>
                </a:lnTo>
                <a:lnTo>
                  <a:pt x="1005" y="506"/>
                </a:lnTo>
                <a:lnTo>
                  <a:pt x="1007" y="506"/>
                </a:lnTo>
                <a:lnTo>
                  <a:pt x="1010" y="506"/>
                </a:lnTo>
                <a:lnTo>
                  <a:pt x="1061" y="499"/>
                </a:lnTo>
                <a:lnTo>
                  <a:pt x="1073" y="497"/>
                </a:lnTo>
                <a:lnTo>
                  <a:pt x="1089" y="496"/>
                </a:lnTo>
                <a:lnTo>
                  <a:pt x="1095" y="494"/>
                </a:lnTo>
                <a:lnTo>
                  <a:pt x="1102" y="493"/>
                </a:lnTo>
                <a:lnTo>
                  <a:pt x="1107" y="493"/>
                </a:lnTo>
                <a:lnTo>
                  <a:pt x="1115" y="492"/>
                </a:lnTo>
                <a:lnTo>
                  <a:pt x="1132" y="490"/>
                </a:lnTo>
                <a:lnTo>
                  <a:pt x="1159" y="486"/>
                </a:lnTo>
                <a:lnTo>
                  <a:pt x="1181" y="482"/>
                </a:lnTo>
                <a:lnTo>
                  <a:pt x="1192" y="481"/>
                </a:lnTo>
                <a:lnTo>
                  <a:pt x="1192" y="479"/>
                </a:lnTo>
                <a:lnTo>
                  <a:pt x="1191" y="446"/>
                </a:lnTo>
                <a:lnTo>
                  <a:pt x="1189" y="426"/>
                </a:lnTo>
                <a:lnTo>
                  <a:pt x="1197" y="414"/>
                </a:lnTo>
                <a:lnTo>
                  <a:pt x="1228" y="411"/>
                </a:lnTo>
                <a:lnTo>
                  <a:pt x="1238" y="399"/>
                </a:lnTo>
                <a:lnTo>
                  <a:pt x="1240" y="377"/>
                </a:lnTo>
                <a:lnTo>
                  <a:pt x="1240" y="364"/>
                </a:lnTo>
                <a:lnTo>
                  <a:pt x="1247" y="353"/>
                </a:lnTo>
                <a:lnTo>
                  <a:pt x="1248" y="354"/>
                </a:lnTo>
                <a:lnTo>
                  <a:pt x="1261" y="337"/>
                </a:lnTo>
                <a:lnTo>
                  <a:pt x="1284" y="323"/>
                </a:lnTo>
                <a:lnTo>
                  <a:pt x="1301" y="319"/>
                </a:lnTo>
                <a:lnTo>
                  <a:pt x="1308" y="318"/>
                </a:lnTo>
                <a:lnTo>
                  <a:pt x="1333" y="316"/>
                </a:lnTo>
                <a:lnTo>
                  <a:pt x="1377" y="276"/>
                </a:lnTo>
                <a:lnTo>
                  <a:pt x="1376" y="271"/>
                </a:lnTo>
                <a:lnTo>
                  <a:pt x="1400" y="255"/>
                </a:lnTo>
                <a:lnTo>
                  <a:pt x="1424" y="250"/>
                </a:lnTo>
                <a:lnTo>
                  <a:pt x="1431" y="244"/>
                </a:lnTo>
                <a:lnTo>
                  <a:pt x="1439" y="220"/>
                </a:lnTo>
                <a:lnTo>
                  <a:pt x="1439" y="217"/>
                </a:lnTo>
                <a:lnTo>
                  <a:pt x="1437" y="204"/>
                </a:lnTo>
                <a:lnTo>
                  <a:pt x="1459" y="186"/>
                </a:lnTo>
                <a:lnTo>
                  <a:pt x="1487" y="167"/>
                </a:lnTo>
                <a:lnTo>
                  <a:pt x="1491" y="172"/>
                </a:lnTo>
                <a:lnTo>
                  <a:pt x="1491" y="181"/>
                </a:lnTo>
                <a:lnTo>
                  <a:pt x="1513" y="184"/>
                </a:lnTo>
                <a:lnTo>
                  <a:pt x="1514" y="183"/>
                </a:lnTo>
                <a:lnTo>
                  <a:pt x="1521" y="175"/>
                </a:lnTo>
                <a:lnTo>
                  <a:pt x="1527" y="157"/>
                </a:lnTo>
                <a:lnTo>
                  <a:pt x="1533" y="148"/>
                </a:lnTo>
                <a:lnTo>
                  <a:pt x="1557" y="138"/>
                </a:lnTo>
                <a:lnTo>
                  <a:pt x="1562" y="131"/>
                </a:lnTo>
                <a:lnTo>
                  <a:pt x="1579" y="136"/>
                </a:lnTo>
                <a:lnTo>
                  <a:pt x="1582" y="141"/>
                </a:lnTo>
                <a:lnTo>
                  <a:pt x="1591" y="140"/>
                </a:lnTo>
                <a:lnTo>
                  <a:pt x="1596" y="134"/>
                </a:lnTo>
                <a:lnTo>
                  <a:pt x="1600" y="134"/>
                </a:lnTo>
                <a:lnTo>
                  <a:pt x="1614" y="95"/>
                </a:lnTo>
                <a:lnTo>
                  <a:pt x="1616" y="89"/>
                </a:lnTo>
                <a:lnTo>
                  <a:pt x="1623" y="81"/>
                </a:lnTo>
                <a:lnTo>
                  <a:pt x="1646" y="71"/>
                </a:lnTo>
                <a:lnTo>
                  <a:pt x="1648" y="58"/>
                </a:lnTo>
                <a:lnTo>
                  <a:pt x="1650" y="30"/>
                </a:lnTo>
                <a:lnTo>
                  <a:pt x="1651" y="8"/>
                </a:lnTo>
                <a:lnTo>
                  <a:pt x="1656" y="0"/>
                </a:lnTo>
                <a:lnTo>
                  <a:pt x="1635" y="4"/>
                </a:lnTo>
                <a:lnTo>
                  <a:pt x="1621" y="5"/>
                </a:lnTo>
                <a:lnTo>
                  <a:pt x="1602" y="9"/>
                </a:lnTo>
                <a:lnTo>
                  <a:pt x="1600" y="14"/>
                </a:lnTo>
                <a:lnTo>
                  <a:pt x="1558" y="21"/>
                </a:lnTo>
                <a:lnTo>
                  <a:pt x="1554" y="21"/>
                </a:lnTo>
                <a:lnTo>
                  <a:pt x="1546" y="22"/>
                </a:lnTo>
                <a:lnTo>
                  <a:pt x="1540" y="23"/>
                </a:lnTo>
                <a:lnTo>
                  <a:pt x="1539" y="23"/>
                </a:lnTo>
                <a:lnTo>
                  <a:pt x="1531" y="24"/>
                </a:lnTo>
                <a:lnTo>
                  <a:pt x="1515" y="27"/>
                </a:lnTo>
                <a:lnTo>
                  <a:pt x="1490" y="30"/>
                </a:lnTo>
                <a:lnTo>
                  <a:pt x="1470" y="34"/>
                </a:lnTo>
                <a:lnTo>
                  <a:pt x="1466" y="35"/>
                </a:lnTo>
                <a:lnTo>
                  <a:pt x="1459" y="36"/>
                </a:lnTo>
                <a:lnTo>
                  <a:pt x="1427" y="41"/>
                </a:lnTo>
                <a:lnTo>
                  <a:pt x="1418" y="42"/>
                </a:lnTo>
                <a:lnTo>
                  <a:pt x="1397" y="46"/>
                </a:lnTo>
                <a:lnTo>
                  <a:pt x="1343" y="53"/>
                </a:lnTo>
                <a:lnTo>
                  <a:pt x="1340" y="53"/>
                </a:lnTo>
                <a:lnTo>
                  <a:pt x="1302" y="58"/>
                </a:lnTo>
                <a:lnTo>
                  <a:pt x="1273" y="63"/>
                </a:lnTo>
                <a:lnTo>
                  <a:pt x="1268" y="63"/>
                </a:lnTo>
                <a:lnTo>
                  <a:pt x="1262" y="63"/>
                </a:lnTo>
                <a:lnTo>
                  <a:pt x="1260" y="69"/>
                </a:lnTo>
                <a:lnTo>
                  <a:pt x="1241" y="71"/>
                </a:lnTo>
                <a:lnTo>
                  <a:pt x="1213" y="74"/>
                </a:lnTo>
                <a:lnTo>
                  <a:pt x="1200" y="75"/>
                </a:lnTo>
                <a:lnTo>
                  <a:pt x="1198" y="75"/>
                </a:lnTo>
                <a:lnTo>
                  <a:pt x="1183" y="77"/>
                </a:lnTo>
                <a:lnTo>
                  <a:pt x="1158" y="80"/>
                </a:lnTo>
                <a:lnTo>
                  <a:pt x="1156" y="81"/>
                </a:lnTo>
                <a:lnTo>
                  <a:pt x="1153" y="81"/>
                </a:lnTo>
                <a:lnTo>
                  <a:pt x="1149" y="82"/>
                </a:lnTo>
                <a:lnTo>
                  <a:pt x="1114" y="86"/>
                </a:lnTo>
                <a:lnTo>
                  <a:pt x="1095" y="88"/>
                </a:lnTo>
                <a:lnTo>
                  <a:pt x="1048" y="92"/>
                </a:lnTo>
                <a:lnTo>
                  <a:pt x="1047" y="93"/>
                </a:lnTo>
                <a:lnTo>
                  <a:pt x="1029" y="94"/>
                </a:lnTo>
                <a:lnTo>
                  <a:pt x="1016" y="94"/>
                </a:lnTo>
                <a:lnTo>
                  <a:pt x="1010" y="94"/>
                </a:lnTo>
                <a:lnTo>
                  <a:pt x="1005" y="94"/>
                </a:lnTo>
                <a:lnTo>
                  <a:pt x="981" y="95"/>
                </a:lnTo>
                <a:lnTo>
                  <a:pt x="951" y="99"/>
                </a:lnTo>
                <a:lnTo>
                  <a:pt x="947" y="99"/>
                </a:lnTo>
                <a:lnTo>
                  <a:pt x="946" y="100"/>
                </a:lnTo>
                <a:lnTo>
                  <a:pt x="940" y="101"/>
                </a:lnTo>
                <a:lnTo>
                  <a:pt x="920" y="105"/>
                </a:lnTo>
                <a:lnTo>
                  <a:pt x="908" y="107"/>
                </a:lnTo>
                <a:lnTo>
                  <a:pt x="884" y="110"/>
                </a:lnTo>
                <a:lnTo>
                  <a:pt x="851" y="112"/>
                </a:lnTo>
                <a:lnTo>
                  <a:pt x="843" y="113"/>
                </a:lnTo>
                <a:lnTo>
                  <a:pt x="830" y="114"/>
                </a:lnTo>
                <a:lnTo>
                  <a:pt x="815" y="116"/>
                </a:lnTo>
                <a:lnTo>
                  <a:pt x="809" y="116"/>
                </a:lnTo>
                <a:lnTo>
                  <a:pt x="785" y="117"/>
                </a:lnTo>
                <a:lnTo>
                  <a:pt x="770" y="117"/>
                </a:lnTo>
                <a:lnTo>
                  <a:pt x="752" y="118"/>
                </a:lnTo>
                <a:lnTo>
                  <a:pt x="745" y="118"/>
                </a:lnTo>
                <a:lnTo>
                  <a:pt x="729" y="119"/>
                </a:lnTo>
                <a:lnTo>
                  <a:pt x="712" y="120"/>
                </a:lnTo>
                <a:lnTo>
                  <a:pt x="703" y="124"/>
                </a:lnTo>
                <a:lnTo>
                  <a:pt x="700" y="128"/>
                </a:lnTo>
                <a:lnTo>
                  <a:pt x="694" y="123"/>
                </a:lnTo>
                <a:lnTo>
                  <a:pt x="673" y="126"/>
                </a:lnTo>
                <a:lnTo>
                  <a:pt x="661" y="128"/>
                </a:lnTo>
                <a:lnTo>
                  <a:pt x="648" y="130"/>
                </a:lnTo>
                <a:lnTo>
                  <a:pt x="639" y="130"/>
                </a:lnTo>
                <a:lnTo>
                  <a:pt x="603" y="135"/>
                </a:lnTo>
                <a:lnTo>
                  <a:pt x="592" y="137"/>
                </a:lnTo>
                <a:lnTo>
                  <a:pt x="590" y="137"/>
                </a:lnTo>
                <a:lnTo>
                  <a:pt x="566" y="140"/>
                </a:lnTo>
                <a:lnTo>
                  <a:pt x="549" y="142"/>
                </a:lnTo>
                <a:lnTo>
                  <a:pt x="524" y="144"/>
                </a:lnTo>
                <a:lnTo>
                  <a:pt x="506" y="147"/>
                </a:lnTo>
                <a:lnTo>
                  <a:pt x="489" y="148"/>
                </a:lnTo>
                <a:lnTo>
                  <a:pt x="480" y="150"/>
                </a:lnTo>
                <a:lnTo>
                  <a:pt x="449" y="154"/>
                </a:lnTo>
                <a:lnTo>
                  <a:pt x="449" y="147"/>
                </a:lnTo>
                <a:lnTo>
                  <a:pt x="406" y="147"/>
                </a:lnTo>
                <a:lnTo>
                  <a:pt x="407" y="153"/>
                </a:lnTo>
                <a:lnTo>
                  <a:pt x="410" y="160"/>
                </a:lnTo>
                <a:lnTo>
                  <a:pt x="413" y="192"/>
                </a:lnTo>
                <a:lnTo>
                  <a:pt x="368" y="195"/>
                </a:lnTo>
                <a:lnTo>
                  <a:pt x="350" y="197"/>
                </a:lnTo>
                <a:lnTo>
                  <a:pt x="328" y="199"/>
                </a:lnTo>
                <a:lnTo>
                  <a:pt x="325" y="199"/>
                </a:lnTo>
                <a:lnTo>
                  <a:pt x="323" y="199"/>
                </a:lnTo>
                <a:lnTo>
                  <a:pt x="317" y="199"/>
                </a:lnTo>
                <a:lnTo>
                  <a:pt x="275" y="203"/>
                </a:lnTo>
                <a:lnTo>
                  <a:pt x="264" y="204"/>
                </a:lnTo>
                <a:lnTo>
                  <a:pt x="262" y="204"/>
                </a:lnTo>
                <a:close/>
              </a:path>
            </a:pathLst>
          </a:custGeom>
          <a:solidFill>
            <a:schemeClr val="accent5">
              <a:lumMod val="60000"/>
              <a:lumOff val="40000"/>
            </a:schemeClr>
          </a:solidFill>
          <a:ln w="6350">
            <a:solidFill>
              <a:schemeClr val="accent2"/>
            </a:solidFill>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3118" name="Freeform 48"/>
          <p:cNvSpPr>
            <a:spLocks/>
          </p:cNvSpPr>
          <p:nvPr/>
        </p:nvSpPr>
        <p:spPr bwMode="auto">
          <a:xfrm>
            <a:off x="4972050" y="1836394"/>
            <a:ext cx="822325" cy="869950"/>
          </a:xfrm>
          <a:custGeom>
            <a:avLst/>
            <a:gdLst>
              <a:gd name="T0" fmla="*/ 482609496 w 1036"/>
              <a:gd name="T1" fmla="*/ 676662247 h 1096"/>
              <a:gd name="T2" fmla="*/ 439766860 w 1036"/>
              <a:gd name="T3" fmla="*/ 679182402 h 1096"/>
              <a:gd name="T4" fmla="*/ 422756012 w 1036"/>
              <a:gd name="T5" fmla="*/ 681072320 h 1096"/>
              <a:gd name="T6" fmla="*/ 396924125 w 1036"/>
              <a:gd name="T7" fmla="*/ 682332001 h 1096"/>
              <a:gd name="T8" fmla="*/ 362272191 w 1036"/>
              <a:gd name="T9" fmla="*/ 684852156 h 1096"/>
              <a:gd name="T10" fmla="*/ 305569099 w 1036"/>
              <a:gd name="T11" fmla="*/ 689263023 h 1096"/>
              <a:gd name="T12" fmla="*/ 280996992 w 1036"/>
              <a:gd name="T13" fmla="*/ 690522703 h 1096"/>
              <a:gd name="T14" fmla="*/ 250125688 w 1036"/>
              <a:gd name="T15" fmla="*/ 666581626 h 1096"/>
              <a:gd name="T16" fmla="*/ 217363672 w 1036"/>
              <a:gd name="T17" fmla="*/ 619958360 h 1096"/>
              <a:gd name="T18" fmla="*/ 213583042 w 1036"/>
              <a:gd name="T19" fmla="*/ 605467666 h 1096"/>
              <a:gd name="T20" fmla="*/ 206652765 w 1036"/>
              <a:gd name="T21" fmla="*/ 552544409 h 1096"/>
              <a:gd name="T22" fmla="*/ 197831825 w 1036"/>
              <a:gd name="T23" fmla="*/ 522931990 h 1096"/>
              <a:gd name="T24" fmla="*/ 198462062 w 1036"/>
              <a:gd name="T25" fmla="*/ 496470759 h 1096"/>
              <a:gd name="T26" fmla="*/ 182710895 w 1036"/>
              <a:gd name="T27" fmla="*/ 472528888 h 1096"/>
              <a:gd name="T28" fmla="*/ 167589964 w 1036"/>
              <a:gd name="T29" fmla="*/ 461818824 h 1096"/>
              <a:gd name="T30" fmla="*/ 143018651 w 1036"/>
              <a:gd name="T31" fmla="*/ 446697893 h 1096"/>
              <a:gd name="T32" fmla="*/ 108996954 w 1036"/>
              <a:gd name="T33" fmla="*/ 409524911 h 1096"/>
              <a:gd name="T34" fmla="*/ 83795379 w 1036"/>
              <a:gd name="T35" fmla="*/ 400704764 h 1096"/>
              <a:gd name="T36" fmla="*/ 72454284 w 1036"/>
              <a:gd name="T37" fmla="*/ 386214071 h 1096"/>
              <a:gd name="T38" fmla="*/ 28981399 w 1036"/>
              <a:gd name="T39" fmla="*/ 364162118 h 1096"/>
              <a:gd name="T40" fmla="*/ 18900772 w 1036"/>
              <a:gd name="T41" fmla="*/ 337700886 h 1096"/>
              <a:gd name="T42" fmla="*/ 17641092 w 1036"/>
              <a:gd name="T43" fmla="*/ 284147391 h 1096"/>
              <a:gd name="T44" fmla="*/ 18271329 w 1036"/>
              <a:gd name="T45" fmla="*/ 270916379 h 1096"/>
              <a:gd name="T46" fmla="*/ 0 w 1036"/>
              <a:gd name="T47" fmla="*/ 216733440 h 1096"/>
              <a:gd name="T48" fmla="*/ 13860462 w 1036"/>
              <a:gd name="T49" fmla="*/ 185861292 h 1096"/>
              <a:gd name="T50" fmla="*/ 57963591 w 1036"/>
              <a:gd name="T51" fmla="*/ 93876002 h 1096"/>
              <a:gd name="T52" fmla="*/ 56073673 w 1036"/>
              <a:gd name="T53" fmla="*/ 55443438 h 1096"/>
              <a:gd name="T54" fmla="*/ 86944978 w 1036"/>
              <a:gd name="T55" fmla="*/ 47252723 h 1096"/>
              <a:gd name="T56" fmla="*/ 135458186 w 1036"/>
              <a:gd name="T57" fmla="*/ 36541865 h 1096"/>
              <a:gd name="T58" fmla="*/ 179561296 w 1036"/>
              <a:gd name="T59" fmla="*/ 18271329 h 1096"/>
              <a:gd name="T60" fmla="*/ 206652765 w 1036"/>
              <a:gd name="T61" fmla="*/ 32762029 h 1096"/>
              <a:gd name="T62" fmla="*/ 204132610 w 1036"/>
              <a:gd name="T63" fmla="*/ 58593830 h 1096"/>
              <a:gd name="T64" fmla="*/ 244455140 w 1036"/>
              <a:gd name="T65" fmla="*/ 56073675 h 1096"/>
              <a:gd name="T66" fmla="*/ 258945833 w 1036"/>
              <a:gd name="T67" fmla="*/ 57333356 h 1096"/>
              <a:gd name="T68" fmla="*/ 315019482 w 1036"/>
              <a:gd name="T69" fmla="*/ 94505445 h 1096"/>
              <a:gd name="T70" fmla="*/ 418976176 w 1036"/>
              <a:gd name="T71" fmla="*/ 117186866 h 1096"/>
              <a:gd name="T72" fmla="*/ 447957562 w 1036"/>
              <a:gd name="T73" fmla="*/ 125377569 h 1096"/>
              <a:gd name="T74" fmla="*/ 474419587 w 1036"/>
              <a:gd name="T75" fmla="*/ 127897724 h 1096"/>
              <a:gd name="T76" fmla="*/ 522302534 w 1036"/>
              <a:gd name="T77" fmla="*/ 142388417 h 1096"/>
              <a:gd name="T78" fmla="*/ 532383154 w 1036"/>
              <a:gd name="T79" fmla="*/ 154359750 h 1096"/>
              <a:gd name="T80" fmla="*/ 548763765 w 1036"/>
              <a:gd name="T81" fmla="*/ 163179896 h 1096"/>
              <a:gd name="T82" fmla="*/ 584676173 w 1036"/>
              <a:gd name="T83" fmla="*/ 269026461 h 1096"/>
              <a:gd name="T84" fmla="*/ 550653683 w 1036"/>
              <a:gd name="T85" fmla="*/ 318169882 h 1096"/>
              <a:gd name="T86" fmla="*/ 562625015 w 1036"/>
              <a:gd name="T87" fmla="*/ 337700886 h 1096"/>
              <a:gd name="T88" fmla="*/ 577745945 w 1036"/>
              <a:gd name="T89" fmla="*/ 324469873 h 1096"/>
              <a:gd name="T90" fmla="*/ 621218024 w 1036"/>
              <a:gd name="T91" fmla="*/ 258315603 h 1096"/>
              <a:gd name="T92" fmla="*/ 637599429 w 1036"/>
              <a:gd name="T93" fmla="*/ 228073741 h 1096"/>
              <a:gd name="T94" fmla="*/ 617438189 w 1036"/>
              <a:gd name="T95" fmla="*/ 320690038 h 1096"/>
              <a:gd name="T96" fmla="*/ 604837413 w 1036"/>
              <a:gd name="T97" fmla="*/ 376133450 h 1096"/>
              <a:gd name="T98" fmla="*/ 590346720 w 1036"/>
              <a:gd name="T99" fmla="*/ 446067656 h 1096"/>
              <a:gd name="T100" fmla="*/ 589086246 w 1036"/>
              <a:gd name="T101" fmla="*/ 500880832 h 1096"/>
              <a:gd name="T102" fmla="*/ 580895543 w 1036"/>
              <a:gd name="T103" fmla="*/ 548133542 h 1096"/>
              <a:gd name="T104" fmla="*/ 587196328 w 1036"/>
              <a:gd name="T105" fmla="*/ 587196343 h 1096"/>
              <a:gd name="T106" fmla="*/ 601687021 w 1036"/>
              <a:gd name="T107" fmla="*/ 637599446 h 1096"/>
              <a:gd name="T108" fmla="*/ 582156018 w 1036"/>
              <a:gd name="T109" fmla="*/ 667211070 h 1096"/>
              <a:gd name="T110" fmla="*/ 553804075 w 1036"/>
              <a:gd name="T111" fmla="*/ 669731225 h 1096"/>
              <a:gd name="T112" fmla="*/ 510961439 w 1036"/>
              <a:gd name="T113" fmla="*/ 674142092 h 1096"/>
              <a:gd name="T114" fmla="*/ 497100983 w 1036"/>
              <a:gd name="T115" fmla="*/ 675401773 h 10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36"/>
              <a:gd name="T175" fmla="*/ 0 h 1096"/>
              <a:gd name="T176" fmla="*/ 1036 w 1036"/>
              <a:gd name="T177" fmla="*/ 1096 h 10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36" h="1096">
                <a:moveTo>
                  <a:pt x="784" y="1072"/>
                </a:moveTo>
                <a:lnTo>
                  <a:pt x="779" y="1074"/>
                </a:lnTo>
                <a:lnTo>
                  <a:pt x="766" y="1074"/>
                </a:lnTo>
                <a:lnTo>
                  <a:pt x="754" y="1075"/>
                </a:lnTo>
                <a:lnTo>
                  <a:pt x="736" y="1076"/>
                </a:lnTo>
                <a:lnTo>
                  <a:pt x="698" y="1078"/>
                </a:lnTo>
                <a:lnTo>
                  <a:pt x="677" y="1081"/>
                </a:lnTo>
                <a:lnTo>
                  <a:pt x="675" y="1081"/>
                </a:lnTo>
                <a:lnTo>
                  <a:pt x="671" y="1081"/>
                </a:lnTo>
                <a:lnTo>
                  <a:pt x="670" y="1081"/>
                </a:lnTo>
                <a:lnTo>
                  <a:pt x="652" y="1082"/>
                </a:lnTo>
                <a:lnTo>
                  <a:pt x="630" y="1083"/>
                </a:lnTo>
                <a:lnTo>
                  <a:pt x="592" y="1086"/>
                </a:lnTo>
                <a:lnTo>
                  <a:pt x="585" y="1087"/>
                </a:lnTo>
                <a:lnTo>
                  <a:pt x="575" y="1087"/>
                </a:lnTo>
                <a:lnTo>
                  <a:pt x="553" y="1088"/>
                </a:lnTo>
                <a:lnTo>
                  <a:pt x="538" y="1089"/>
                </a:lnTo>
                <a:lnTo>
                  <a:pt x="485" y="1094"/>
                </a:lnTo>
                <a:lnTo>
                  <a:pt x="476" y="1094"/>
                </a:lnTo>
                <a:lnTo>
                  <a:pt x="457" y="1096"/>
                </a:lnTo>
                <a:lnTo>
                  <a:pt x="446" y="1096"/>
                </a:lnTo>
                <a:lnTo>
                  <a:pt x="433" y="1068"/>
                </a:lnTo>
                <a:lnTo>
                  <a:pt x="424" y="1064"/>
                </a:lnTo>
                <a:lnTo>
                  <a:pt x="397" y="1058"/>
                </a:lnTo>
                <a:lnTo>
                  <a:pt x="367" y="1041"/>
                </a:lnTo>
                <a:lnTo>
                  <a:pt x="360" y="1011"/>
                </a:lnTo>
                <a:lnTo>
                  <a:pt x="345" y="984"/>
                </a:lnTo>
                <a:lnTo>
                  <a:pt x="344" y="981"/>
                </a:lnTo>
                <a:lnTo>
                  <a:pt x="339" y="962"/>
                </a:lnTo>
                <a:lnTo>
                  <a:pt x="339" y="961"/>
                </a:lnTo>
                <a:lnTo>
                  <a:pt x="358" y="918"/>
                </a:lnTo>
                <a:lnTo>
                  <a:pt x="330" y="880"/>
                </a:lnTo>
                <a:lnTo>
                  <a:pt x="328" y="877"/>
                </a:lnTo>
                <a:lnTo>
                  <a:pt x="325" y="858"/>
                </a:lnTo>
                <a:lnTo>
                  <a:pt x="321" y="837"/>
                </a:lnTo>
                <a:lnTo>
                  <a:pt x="314" y="830"/>
                </a:lnTo>
                <a:lnTo>
                  <a:pt x="314" y="803"/>
                </a:lnTo>
                <a:lnTo>
                  <a:pt x="315" y="793"/>
                </a:lnTo>
                <a:lnTo>
                  <a:pt x="315" y="788"/>
                </a:lnTo>
                <a:lnTo>
                  <a:pt x="308" y="773"/>
                </a:lnTo>
                <a:lnTo>
                  <a:pt x="306" y="771"/>
                </a:lnTo>
                <a:lnTo>
                  <a:pt x="290" y="750"/>
                </a:lnTo>
                <a:lnTo>
                  <a:pt x="280" y="740"/>
                </a:lnTo>
                <a:lnTo>
                  <a:pt x="278" y="737"/>
                </a:lnTo>
                <a:lnTo>
                  <a:pt x="266" y="733"/>
                </a:lnTo>
                <a:lnTo>
                  <a:pt x="256" y="732"/>
                </a:lnTo>
                <a:lnTo>
                  <a:pt x="243" y="725"/>
                </a:lnTo>
                <a:lnTo>
                  <a:pt x="227" y="709"/>
                </a:lnTo>
                <a:lnTo>
                  <a:pt x="200" y="693"/>
                </a:lnTo>
                <a:lnTo>
                  <a:pt x="194" y="679"/>
                </a:lnTo>
                <a:lnTo>
                  <a:pt x="173" y="650"/>
                </a:lnTo>
                <a:lnTo>
                  <a:pt x="157" y="643"/>
                </a:lnTo>
                <a:lnTo>
                  <a:pt x="150" y="639"/>
                </a:lnTo>
                <a:lnTo>
                  <a:pt x="133" y="636"/>
                </a:lnTo>
                <a:lnTo>
                  <a:pt x="128" y="632"/>
                </a:lnTo>
                <a:lnTo>
                  <a:pt x="117" y="621"/>
                </a:lnTo>
                <a:lnTo>
                  <a:pt x="115" y="613"/>
                </a:lnTo>
                <a:lnTo>
                  <a:pt x="114" y="612"/>
                </a:lnTo>
                <a:lnTo>
                  <a:pt x="82" y="607"/>
                </a:lnTo>
                <a:lnTo>
                  <a:pt x="46" y="578"/>
                </a:lnTo>
                <a:lnTo>
                  <a:pt x="40" y="573"/>
                </a:lnTo>
                <a:lnTo>
                  <a:pt x="26" y="566"/>
                </a:lnTo>
                <a:lnTo>
                  <a:pt x="30" y="536"/>
                </a:lnTo>
                <a:lnTo>
                  <a:pt x="29" y="503"/>
                </a:lnTo>
                <a:lnTo>
                  <a:pt x="31" y="472"/>
                </a:lnTo>
                <a:lnTo>
                  <a:pt x="28" y="451"/>
                </a:lnTo>
                <a:lnTo>
                  <a:pt x="29" y="449"/>
                </a:lnTo>
                <a:lnTo>
                  <a:pt x="28" y="440"/>
                </a:lnTo>
                <a:lnTo>
                  <a:pt x="29" y="430"/>
                </a:lnTo>
                <a:lnTo>
                  <a:pt x="34" y="379"/>
                </a:lnTo>
                <a:lnTo>
                  <a:pt x="25" y="366"/>
                </a:lnTo>
                <a:lnTo>
                  <a:pt x="0" y="344"/>
                </a:lnTo>
                <a:lnTo>
                  <a:pt x="6" y="324"/>
                </a:lnTo>
                <a:lnTo>
                  <a:pt x="7" y="323"/>
                </a:lnTo>
                <a:lnTo>
                  <a:pt x="22" y="295"/>
                </a:lnTo>
                <a:lnTo>
                  <a:pt x="97" y="233"/>
                </a:lnTo>
                <a:lnTo>
                  <a:pt x="96" y="213"/>
                </a:lnTo>
                <a:lnTo>
                  <a:pt x="92" y="149"/>
                </a:lnTo>
                <a:lnTo>
                  <a:pt x="91" y="129"/>
                </a:lnTo>
                <a:lnTo>
                  <a:pt x="90" y="99"/>
                </a:lnTo>
                <a:lnTo>
                  <a:pt x="89" y="88"/>
                </a:lnTo>
                <a:lnTo>
                  <a:pt x="97" y="90"/>
                </a:lnTo>
                <a:lnTo>
                  <a:pt x="122" y="65"/>
                </a:lnTo>
                <a:lnTo>
                  <a:pt x="138" y="75"/>
                </a:lnTo>
                <a:lnTo>
                  <a:pt x="139" y="77"/>
                </a:lnTo>
                <a:lnTo>
                  <a:pt x="173" y="77"/>
                </a:lnTo>
                <a:lnTo>
                  <a:pt x="215" y="58"/>
                </a:lnTo>
                <a:lnTo>
                  <a:pt x="243" y="47"/>
                </a:lnTo>
                <a:lnTo>
                  <a:pt x="273" y="25"/>
                </a:lnTo>
                <a:lnTo>
                  <a:pt x="285" y="29"/>
                </a:lnTo>
                <a:lnTo>
                  <a:pt x="326" y="0"/>
                </a:lnTo>
                <a:lnTo>
                  <a:pt x="345" y="21"/>
                </a:lnTo>
                <a:lnTo>
                  <a:pt x="328" y="52"/>
                </a:lnTo>
                <a:lnTo>
                  <a:pt x="331" y="70"/>
                </a:lnTo>
                <a:lnTo>
                  <a:pt x="324" y="83"/>
                </a:lnTo>
                <a:lnTo>
                  <a:pt x="324" y="93"/>
                </a:lnTo>
                <a:lnTo>
                  <a:pt x="346" y="82"/>
                </a:lnTo>
                <a:lnTo>
                  <a:pt x="352" y="63"/>
                </a:lnTo>
                <a:lnTo>
                  <a:pt x="388" y="89"/>
                </a:lnTo>
                <a:lnTo>
                  <a:pt x="397" y="87"/>
                </a:lnTo>
                <a:lnTo>
                  <a:pt x="409" y="93"/>
                </a:lnTo>
                <a:lnTo>
                  <a:pt x="411" y="91"/>
                </a:lnTo>
                <a:lnTo>
                  <a:pt x="447" y="105"/>
                </a:lnTo>
                <a:lnTo>
                  <a:pt x="465" y="137"/>
                </a:lnTo>
                <a:lnTo>
                  <a:pt x="500" y="150"/>
                </a:lnTo>
                <a:lnTo>
                  <a:pt x="513" y="153"/>
                </a:lnTo>
                <a:lnTo>
                  <a:pt x="647" y="178"/>
                </a:lnTo>
                <a:lnTo>
                  <a:pt x="665" y="186"/>
                </a:lnTo>
                <a:lnTo>
                  <a:pt x="676" y="191"/>
                </a:lnTo>
                <a:lnTo>
                  <a:pt x="693" y="199"/>
                </a:lnTo>
                <a:lnTo>
                  <a:pt x="711" y="199"/>
                </a:lnTo>
                <a:lnTo>
                  <a:pt x="720" y="202"/>
                </a:lnTo>
                <a:lnTo>
                  <a:pt x="731" y="208"/>
                </a:lnTo>
                <a:lnTo>
                  <a:pt x="753" y="203"/>
                </a:lnTo>
                <a:lnTo>
                  <a:pt x="796" y="208"/>
                </a:lnTo>
                <a:lnTo>
                  <a:pt x="820" y="215"/>
                </a:lnTo>
                <a:lnTo>
                  <a:pt x="829" y="226"/>
                </a:lnTo>
                <a:lnTo>
                  <a:pt x="821" y="244"/>
                </a:lnTo>
                <a:lnTo>
                  <a:pt x="834" y="249"/>
                </a:lnTo>
                <a:lnTo>
                  <a:pt x="845" y="245"/>
                </a:lnTo>
                <a:lnTo>
                  <a:pt x="846" y="250"/>
                </a:lnTo>
                <a:lnTo>
                  <a:pt x="868" y="253"/>
                </a:lnTo>
                <a:lnTo>
                  <a:pt x="871" y="259"/>
                </a:lnTo>
                <a:lnTo>
                  <a:pt x="917" y="403"/>
                </a:lnTo>
                <a:lnTo>
                  <a:pt x="932" y="409"/>
                </a:lnTo>
                <a:lnTo>
                  <a:pt x="928" y="427"/>
                </a:lnTo>
                <a:lnTo>
                  <a:pt x="928" y="433"/>
                </a:lnTo>
                <a:lnTo>
                  <a:pt x="905" y="444"/>
                </a:lnTo>
                <a:lnTo>
                  <a:pt x="874" y="505"/>
                </a:lnTo>
                <a:lnTo>
                  <a:pt x="873" y="520"/>
                </a:lnTo>
                <a:lnTo>
                  <a:pt x="871" y="535"/>
                </a:lnTo>
                <a:lnTo>
                  <a:pt x="893" y="536"/>
                </a:lnTo>
                <a:lnTo>
                  <a:pt x="913" y="523"/>
                </a:lnTo>
                <a:lnTo>
                  <a:pt x="914" y="520"/>
                </a:lnTo>
                <a:lnTo>
                  <a:pt x="917" y="515"/>
                </a:lnTo>
                <a:lnTo>
                  <a:pt x="922" y="496"/>
                </a:lnTo>
                <a:lnTo>
                  <a:pt x="954" y="464"/>
                </a:lnTo>
                <a:lnTo>
                  <a:pt x="986" y="410"/>
                </a:lnTo>
                <a:lnTo>
                  <a:pt x="990" y="394"/>
                </a:lnTo>
                <a:lnTo>
                  <a:pt x="1010" y="372"/>
                </a:lnTo>
                <a:lnTo>
                  <a:pt x="1012" y="362"/>
                </a:lnTo>
                <a:lnTo>
                  <a:pt x="1030" y="348"/>
                </a:lnTo>
                <a:lnTo>
                  <a:pt x="1036" y="361"/>
                </a:lnTo>
                <a:lnTo>
                  <a:pt x="980" y="509"/>
                </a:lnTo>
                <a:lnTo>
                  <a:pt x="979" y="510"/>
                </a:lnTo>
                <a:lnTo>
                  <a:pt x="966" y="554"/>
                </a:lnTo>
                <a:lnTo>
                  <a:pt x="960" y="597"/>
                </a:lnTo>
                <a:lnTo>
                  <a:pt x="966" y="617"/>
                </a:lnTo>
                <a:lnTo>
                  <a:pt x="942" y="681"/>
                </a:lnTo>
                <a:lnTo>
                  <a:pt x="937" y="708"/>
                </a:lnTo>
                <a:lnTo>
                  <a:pt x="946" y="744"/>
                </a:lnTo>
                <a:lnTo>
                  <a:pt x="941" y="776"/>
                </a:lnTo>
                <a:lnTo>
                  <a:pt x="935" y="795"/>
                </a:lnTo>
                <a:lnTo>
                  <a:pt x="936" y="806"/>
                </a:lnTo>
                <a:lnTo>
                  <a:pt x="925" y="838"/>
                </a:lnTo>
                <a:lnTo>
                  <a:pt x="922" y="870"/>
                </a:lnTo>
                <a:lnTo>
                  <a:pt x="926" y="884"/>
                </a:lnTo>
                <a:lnTo>
                  <a:pt x="926" y="901"/>
                </a:lnTo>
                <a:lnTo>
                  <a:pt x="932" y="932"/>
                </a:lnTo>
                <a:lnTo>
                  <a:pt x="947" y="969"/>
                </a:lnTo>
                <a:lnTo>
                  <a:pt x="956" y="992"/>
                </a:lnTo>
                <a:lnTo>
                  <a:pt x="955" y="1012"/>
                </a:lnTo>
                <a:lnTo>
                  <a:pt x="954" y="1023"/>
                </a:lnTo>
                <a:lnTo>
                  <a:pt x="960" y="1056"/>
                </a:lnTo>
                <a:lnTo>
                  <a:pt x="924" y="1059"/>
                </a:lnTo>
                <a:lnTo>
                  <a:pt x="901" y="1060"/>
                </a:lnTo>
                <a:lnTo>
                  <a:pt x="888" y="1063"/>
                </a:lnTo>
                <a:lnTo>
                  <a:pt x="879" y="1063"/>
                </a:lnTo>
                <a:lnTo>
                  <a:pt x="876" y="1063"/>
                </a:lnTo>
                <a:lnTo>
                  <a:pt x="869" y="1064"/>
                </a:lnTo>
                <a:lnTo>
                  <a:pt x="811" y="1070"/>
                </a:lnTo>
                <a:lnTo>
                  <a:pt x="802" y="1070"/>
                </a:lnTo>
                <a:lnTo>
                  <a:pt x="796" y="1071"/>
                </a:lnTo>
                <a:lnTo>
                  <a:pt x="789" y="1072"/>
                </a:lnTo>
                <a:lnTo>
                  <a:pt x="786" y="1072"/>
                </a:lnTo>
                <a:lnTo>
                  <a:pt x="784" y="1072"/>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3119" name="Freeform 49"/>
          <p:cNvSpPr>
            <a:spLocks/>
          </p:cNvSpPr>
          <p:nvPr/>
        </p:nvSpPr>
        <p:spPr bwMode="auto">
          <a:xfrm>
            <a:off x="5230813" y="2674594"/>
            <a:ext cx="623887" cy="1104900"/>
          </a:xfrm>
          <a:custGeom>
            <a:avLst/>
            <a:gdLst>
              <a:gd name="T0" fmla="*/ 631835 w 785"/>
              <a:gd name="T1" fmla="*/ 386289026 h 1393"/>
              <a:gd name="T2" fmla="*/ 13896389 w 785"/>
              <a:gd name="T3" fmla="*/ 362381790 h 1393"/>
              <a:gd name="T4" fmla="*/ 40425493 w 785"/>
              <a:gd name="T5" fmla="*/ 317084079 h 1393"/>
              <a:gd name="T6" fmla="*/ 56216597 w 785"/>
              <a:gd name="T7" fmla="*/ 252282867 h 1393"/>
              <a:gd name="T8" fmla="*/ 40425493 w 785"/>
              <a:gd name="T9" fmla="*/ 206356114 h 1393"/>
              <a:gd name="T10" fmla="*/ 117485485 w 785"/>
              <a:gd name="T11" fmla="*/ 168607889 h 1393"/>
              <a:gd name="T12" fmla="*/ 130118995 w 785"/>
              <a:gd name="T13" fmla="*/ 135264192 h 1393"/>
              <a:gd name="T14" fmla="*/ 139593332 w 785"/>
              <a:gd name="T15" fmla="*/ 99402917 h 1393"/>
              <a:gd name="T16" fmla="*/ 115590777 w 785"/>
              <a:gd name="T17" fmla="*/ 71091947 h 1393"/>
              <a:gd name="T18" fmla="*/ 77692609 w 785"/>
              <a:gd name="T19" fmla="*/ 32714718 h 1393"/>
              <a:gd name="T20" fmla="*/ 94746575 w 785"/>
              <a:gd name="T21" fmla="*/ 23907242 h 1393"/>
              <a:gd name="T22" fmla="*/ 157279132 w 785"/>
              <a:gd name="T23" fmla="*/ 19503507 h 1393"/>
              <a:gd name="T24" fmla="*/ 205916076 w 785"/>
              <a:gd name="T25" fmla="*/ 16357755 h 1393"/>
              <a:gd name="T26" fmla="*/ 221707217 w 785"/>
              <a:gd name="T27" fmla="*/ 15728764 h 1393"/>
              <a:gd name="T28" fmla="*/ 277923789 w 785"/>
              <a:gd name="T29" fmla="*/ 11324233 h 1393"/>
              <a:gd name="T30" fmla="*/ 292451212 w 785"/>
              <a:gd name="T31" fmla="*/ 10066249 h 1393"/>
              <a:gd name="T32" fmla="*/ 342982864 w 785"/>
              <a:gd name="T33" fmla="*/ 5032728 h 1393"/>
              <a:gd name="T34" fmla="*/ 363195207 w 785"/>
              <a:gd name="T35" fmla="*/ 2516761 h 1393"/>
              <a:gd name="T36" fmla="*/ 401725980 w 785"/>
              <a:gd name="T37" fmla="*/ 37119246 h 1393"/>
              <a:gd name="T38" fmla="*/ 444677308 w 785"/>
              <a:gd name="T39" fmla="*/ 118277451 h 1393"/>
              <a:gd name="T40" fmla="*/ 449731188 w 785"/>
              <a:gd name="T41" fmla="*/ 171124649 h 1393"/>
              <a:gd name="T42" fmla="*/ 452257731 w 785"/>
              <a:gd name="T43" fmla="*/ 190628150 h 1393"/>
              <a:gd name="T44" fmla="*/ 456047148 w 785"/>
              <a:gd name="T45" fmla="*/ 228375631 h 1393"/>
              <a:gd name="T46" fmla="*/ 461732068 w 785"/>
              <a:gd name="T47" fmla="*/ 288143324 h 1393"/>
              <a:gd name="T48" fmla="*/ 465522280 w 785"/>
              <a:gd name="T49" fmla="*/ 322745797 h 1393"/>
              <a:gd name="T50" fmla="*/ 469943531 w 785"/>
              <a:gd name="T51" fmla="*/ 376222780 h 1393"/>
              <a:gd name="T52" fmla="*/ 477523160 w 785"/>
              <a:gd name="T53" fmla="*/ 447943793 h 1393"/>
              <a:gd name="T54" fmla="*/ 474364783 w 785"/>
              <a:gd name="T55" fmla="*/ 502678759 h 1393"/>
              <a:gd name="T56" fmla="*/ 474364783 w 785"/>
              <a:gd name="T57" fmla="*/ 527843978 h 1393"/>
              <a:gd name="T58" fmla="*/ 488261166 w 785"/>
              <a:gd name="T59" fmla="*/ 562446451 h 1393"/>
              <a:gd name="T60" fmla="*/ 480681537 w 785"/>
              <a:gd name="T61" fmla="*/ 611518906 h 1393"/>
              <a:gd name="T62" fmla="*/ 468048823 w 785"/>
              <a:gd name="T63" fmla="*/ 644863396 h 1393"/>
              <a:gd name="T64" fmla="*/ 445940977 w 785"/>
              <a:gd name="T65" fmla="*/ 668770631 h 1393"/>
              <a:gd name="T66" fmla="*/ 439624222 w 785"/>
              <a:gd name="T67" fmla="*/ 725392572 h 1393"/>
              <a:gd name="T68" fmla="*/ 437729514 w 785"/>
              <a:gd name="T69" fmla="*/ 773836035 h 1393"/>
              <a:gd name="T70" fmla="*/ 425728634 w 785"/>
              <a:gd name="T71" fmla="*/ 793338743 h 1393"/>
              <a:gd name="T72" fmla="*/ 405515397 w 785"/>
              <a:gd name="T73" fmla="*/ 800259238 h 1393"/>
              <a:gd name="T74" fmla="*/ 401094145 w 785"/>
              <a:gd name="T75" fmla="*/ 857511162 h 1393"/>
              <a:gd name="T76" fmla="*/ 368880128 w 785"/>
              <a:gd name="T77" fmla="*/ 846815924 h 1393"/>
              <a:gd name="T78" fmla="*/ 322770521 w 785"/>
              <a:gd name="T79" fmla="*/ 860027128 h 1393"/>
              <a:gd name="T80" fmla="*/ 308242304 w 785"/>
              <a:gd name="T81" fmla="*/ 865060648 h 1393"/>
              <a:gd name="T82" fmla="*/ 281081372 w 785"/>
              <a:gd name="T83" fmla="*/ 839265644 h 1393"/>
              <a:gd name="T84" fmla="*/ 276028286 w 785"/>
              <a:gd name="T85" fmla="*/ 826054241 h 1393"/>
              <a:gd name="T86" fmla="*/ 268448657 w 785"/>
              <a:gd name="T87" fmla="*/ 788935008 h 1393"/>
              <a:gd name="T88" fmla="*/ 231181554 w 785"/>
              <a:gd name="T89" fmla="*/ 744266288 h 1393"/>
              <a:gd name="T90" fmla="*/ 189493150 w 785"/>
              <a:gd name="T91" fmla="*/ 718472078 h 1393"/>
              <a:gd name="T92" fmla="*/ 173070223 w 785"/>
              <a:gd name="T93" fmla="*/ 709034823 h 1393"/>
              <a:gd name="T94" fmla="*/ 166754264 w 785"/>
              <a:gd name="T95" fmla="*/ 650525114 h 1393"/>
              <a:gd name="T96" fmla="*/ 168017138 w 785"/>
              <a:gd name="T97" fmla="*/ 642975628 h 1393"/>
              <a:gd name="T98" fmla="*/ 175596766 w 785"/>
              <a:gd name="T99" fmla="*/ 607115171 h 1393"/>
              <a:gd name="T100" fmla="*/ 179386978 w 785"/>
              <a:gd name="T101" fmla="*/ 593274181 h 1393"/>
              <a:gd name="T102" fmla="*/ 148436629 w 785"/>
              <a:gd name="T103" fmla="*/ 580691175 h 1393"/>
              <a:gd name="T104" fmla="*/ 114327903 w 785"/>
              <a:gd name="T105" fmla="*/ 585724695 h 1393"/>
              <a:gd name="T106" fmla="*/ 99799661 w 785"/>
              <a:gd name="T107" fmla="*/ 534764472 h 1393"/>
              <a:gd name="T108" fmla="*/ 54321094 w 785"/>
              <a:gd name="T109" fmla="*/ 494500281 h 1393"/>
              <a:gd name="T110" fmla="*/ 33476904 w 785"/>
              <a:gd name="T111" fmla="*/ 475625771 h 1393"/>
              <a:gd name="T112" fmla="*/ 21476018 w 785"/>
              <a:gd name="T113" fmla="*/ 462413774 h 1393"/>
              <a:gd name="T114" fmla="*/ 6316756 w 785"/>
              <a:gd name="T115" fmla="*/ 425295333 h 13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85"/>
              <a:gd name="T175" fmla="*/ 0 h 1393"/>
              <a:gd name="T176" fmla="*/ 785 w 785"/>
              <a:gd name="T177" fmla="*/ 1393 h 13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85" h="1393">
                <a:moveTo>
                  <a:pt x="0" y="625"/>
                </a:moveTo>
                <a:lnTo>
                  <a:pt x="0" y="615"/>
                </a:lnTo>
                <a:lnTo>
                  <a:pt x="1" y="615"/>
                </a:lnTo>
                <a:lnTo>
                  <a:pt x="1" y="614"/>
                </a:lnTo>
                <a:lnTo>
                  <a:pt x="10" y="585"/>
                </a:lnTo>
                <a:lnTo>
                  <a:pt x="12" y="582"/>
                </a:lnTo>
                <a:lnTo>
                  <a:pt x="13" y="580"/>
                </a:lnTo>
                <a:lnTo>
                  <a:pt x="22" y="576"/>
                </a:lnTo>
                <a:lnTo>
                  <a:pt x="18" y="530"/>
                </a:lnTo>
                <a:lnTo>
                  <a:pt x="53" y="513"/>
                </a:lnTo>
                <a:lnTo>
                  <a:pt x="61" y="507"/>
                </a:lnTo>
                <a:lnTo>
                  <a:pt x="64" y="504"/>
                </a:lnTo>
                <a:lnTo>
                  <a:pt x="65" y="497"/>
                </a:lnTo>
                <a:lnTo>
                  <a:pt x="65" y="484"/>
                </a:lnTo>
                <a:lnTo>
                  <a:pt x="91" y="419"/>
                </a:lnTo>
                <a:lnTo>
                  <a:pt x="89" y="401"/>
                </a:lnTo>
                <a:lnTo>
                  <a:pt x="78" y="380"/>
                </a:lnTo>
                <a:lnTo>
                  <a:pt x="55" y="359"/>
                </a:lnTo>
                <a:lnTo>
                  <a:pt x="62" y="338"/>
                </a:lnTo>
                <a:lnTo>
                  <a:pt x="64" y="328"/>
                </a:lnTo>
                <a:lnTo>
                  <a:pt x="73" y="314"/>
                </a:lnTo>
                <a:lnTo>
                  <a:pt x="113" y="305"/>
                </a:lnTo>
                <a:lnTo>
                  <a:pt x="164" y="285"/>
                </a:lnTo>
                <a:lnTo>
                  <a:pt x="186" y="268"/>
                </a:lnTo>
                <a:lnTo>
                  <a:pt x="194" y="230"/>
                </a:lnTo>
                <a:lnTo>
                  <a:pt x="195" y="224"/>
                </a:lnTo>
                <a:lnTo>
                  <a:pt x="205" y="217"/>
                </a:lnTo>
                <a:lnTo>
                  <a:pt x="206" y="215"/>
                </a:lnTo>
                <a:lnTo>
                  <a:pt x="217" y="191"/>
                </a:lnTo>
                <a:lnTo>
                  <a:pt x="219" y="178"/>
                </a:lnTo>
                <a:lnTo>
                  <a:pt x="221" y="160"/>
                </a:lnTo>
                <a:lnTo>
                  <a:pt x="221" y="158"/>
                </a:lnTo>
                <a:lnTo>
                  <a:pt x="217" y="152"/>
                </a:lnTo>
                <a:lnTo>
                  <a:pt x="212" y="129"/>
                </a:lnTo>
                <a:lnTo>
                  <a:pt x="192" y="118"/>
                </a:lnTo>
                <a:lnTo>
                  <a:pt x="183" y="113"/>
                </a:lnTo>
                <a:lnTo>
                  <a:pt x="171" y="109"/>
                </a:lnTo>
                <a:lnTo>
                  <a:pt x="167" y="101"/>
                </a:lnTo>
                <a:lnTo>
                  <a:pt x="152" y="69"/>
                </a:lnTo>
                <a:lnTo>
                  <a:pt x="123" y="52"/>
                </a:lnTo>
                <a:lnTo>
                  <a:pt x="119" y="43"/>
                </a:lnTo>
                <a:lnTo>
                  <a:pt x="120" y="40"/>
                </a:lnTo>
                <a:lnTo>
                  <a:pt x="131" y="40"/>
                </a:lnTo>
                <a:lnTo>
                  <a:pt x="150" y="38"/>
                </a:lnTo>
                <a:lnTo>
                  <a:pt x="159" y="38"/>
                </a:lnTo>
                <a:lnTo>
                  <a:pt x="212" y="33"/>
                </a:lnTo>
                <a:lnTo>
                  <a:pt x="227" y="32"/>
                </a:lnTo>
                <a:lnTo>
                  <a:pt x="249" y="31"/>
                </a:lnTo>
                <a:lnTo>
                  <a:pt x="259" y="31"/>
                </a:lnTo>
                <a:lnTo>
                  <a:pt x="266" y="30"/>
                </a:lnTo>
                <a:lnTo>
                  <a:pt x="304" y="27"/>
                </a:lnTo>
                <a:lnTo>
                  <a:pt x="326" y="26"/>
                </a:lnTo>
                <a:lnTo>
                  <a:pt x="344" y="25"/>
                </a:lnTo>
                <a:lnTo>
                  <a:pt x="345" y="25"/>
                </a:lnTo>
                <a:lnTo>
                  <a:pt x="349" y="25"/>
                </a:lnTo>
                <a:lnTo>
                  <a:pt x="351" y="25"/>
                </a:lnTo>
                <a:lnTo>
                  <a:pt x="372" y="22"/>
                </a:lnTo>
                <a:lnTo>
                  <a:pt x="410" y="20"/>
                </a:lnTo>
                <a:lnTo>
                  <a:pt x="428" y="19"/>
                </a:lnTo>
                <a:lnTo>
                  <a:pt x="440" y="18"/>
                </a:lnTo>
                <a:lnTo>
                  <a:pt x="453" y="18"/>
                </a:lnTo>
                <a:lnTo>
                  <a:pt x="458" y="16"/>
                </a:lnTo>
                <a:lnTo>
                  <a:pt x="460" y="16"/>
                </a:lnTo>
                <a:lnTo>
                  <a:pt x="463" y="16"/>
                </a:lnTo>
                <a:lnTo>
                  <a:pt x="470" y="15"/>
                </a:lnTo>
                <a:lnTo>
                  <a:pt x="476" y="14"/>
                </a:lnTo>
                <a:lnTo>
                  <a:pt x="485" y="14"/>
                </a:lnTo>
                <a:lnTo>
                  <a:pt x="543" y="8"/>
                </a:lnTo>
                <a:lnTo>
                  <a:pt x="550" y="7"/>
                </a:lnTo>
                <a:lnTo>
                  <a:pt x="553" y="7"/>
                </a:lnTo>
                <a:lnTo>
                  <a:pt x="562" y="7"/>
                </a:lnTo>
                <a:lnTo>
                  <a:pt x="575" y="4"/>
                </a:lnTo>
                <a:lnTo>
                  <a:pt x="598" y="3"/>
                </a:lnTo>
                <a:lnTo>
                  <a:pt x="634" y="0"/>
                </a:lnTo>
                <a:lnTo>
                  <a:pt x="635" y="30"/>
                </a:lnTo>
                <a:lnTo>
                  <a:pt x="636" y="59"/>
                </a:lnTo>
                <a:lnTo>
                  <a:pt x="650" y="83"/>
                </a:lnTo>
                <a:lnTo>
                  <a:pt x="674" y="119"/>
                </a:lnTo>
                <a:lnTo>
                  <a:pt x="684" y="149"/>
                </a:lnTo>
                <a:lnTo>
                  <a:pt x="704" y="188"/>
                </a:lnTo>
                <a:lnTo>
                  <a:pt x="708" y="226"/>
                </a:lnTo>
                <a:lnTo>
                  <a:pt x="708" y="233"/>
                </a:lnTo>
                <a:lnTo>
                  <a:pt x="710" y="248"/>
                </a:lnTo>
                <a:lnTo>
                  <a:pt x="712" y="272"/>
                </a:lnTo>
                <a:lnTo>
                  <a:pt x="713" y="283"/>
                </a:lnTo>
                <a:lnTo>
                  <a:pt x="714" y="291"/>
                </a:lnTo>
                <a:lnTo>
                  <a:pt x="714" y="296"/>
                </a:lnTo>
                <a:lnTo>
                  <a:pt x="716" y="303"/>
                </a:lnTo>
                <a:lnTo>
                  <a:pt x="718" y="323"/>
                </a:lnTo>
                <a:lnTo>
                  <a:pt x="719" y="334"/>
                </a:lnTo>
                <a:lnTo>
                  <a:pt x="719" y="344"/>
                </a:lnTo>
                <a:lnTo>
                  <a:pt x="722" y="363"/>
                </a:lnTo>
                <a:lnTo>
                  <a:pt x="722" y="365"/>
                </a:lnTo>
                <a:lnTo>
                  <a:pt x="724" y="378"/>
                </a:lnTo>
                <a:lnTo>
                  <a:pt x="729" y="430"/>
                </a:lnTo>
                <a:lnTo>
                  <a:pt x="731" y="458"/>
                </a:lnTo>
                <a:lnTo>
                  <a:pt x="733" y="472"/>
                </a:lnTo>
                <a:lnTo>
                  <a:pt x="735" y="491"/>
                </a:lnTo>
                <a:lnTo>
                  <a:pt x="735" y="495"/>
                </a:lnTo>
                <a:lnTo>
                  <a:pt x="737" y="513"/>
                </a:lnTo>
                <a:lnTo>
                  <a:pt x="739" y="536"/>
                </a:lnTo>
                <a:lnTo>
                  <a:pt x="743" y="576"/>
                </a:lnTo>
                <a:lnTo>
                  <a:pt x="743" y="582"/>
                </a:lnTo>
                <a:lnTo>
                  <a:pt x="744" y="598"/>
                </a:lnTo>
                <a:lnTo>
                  <a:pt x="749" y="642"/>
                </a:lnTo>
                <a:lnTo>
                  <a:pt x="751" y="660"/>
                </a:lnTo>
                <a:lnTo>
                  <a:pt x="754" y="690"/>
                </a:lnTo>
                <a:lnTo>
                  <a:pt x="756" y="712"/>
                </a:lnTo>
                <a:lnTo>
                  <a:pt x="760" y="738"/>
                </a:lnTo>
                <a:lnTo>
                  <a:pt x="760" y="744"/>
                </a:lnTo>
                <a:lnTo>
                  <a:pt x="763" y="775"/>
                </a:lnTo>
                <a:lnTo>
                  <a:pt x="751" y="799"/>
                </a:lnTo>
                <a:lnTo>
                  <a:pt x="754" y="802"/>
                </a:lnTo>
                <a:lnTo>
                  <a:pt x="757" y="799"/>
                </a:lnTo>
                <a:lnTo>
                  <a:pt x="750" y="826"/>
                </a:lnTo>
                <a:lnTo>
                  <a:pt x="751" y="839"/>
                </a:lnTo>
                <a:lnTo>
                  <a:pt x="763" y="864"/>
                </a:lnTo>
                <a:lnTo>
                  <a:pt x="777" y="887"/>
                </a:lnTo>
                <a:lnTo>
                  <a:pt x="773" y="891"/>
                </a:lnTo>
                <a:lnTo>
                  <a:pt x="773" y="894"/>
                </a:lnTo>
                <a:lnTo>
                  <a:pt x="777" y="899"/>
                </a:lnTo>
                <a:lnTo>
                  <a:pt x="785" y="928"/>
                </a:lnTo>
                <a:lnTo>
                  <a:pt x="766" y="967"/>
                </a:lnTo>
                <a:lnTo>
                  <a:pt x="761" y="972"/>
                </a:lnTo>
                <a:lnTo>
                  <a:pt x="757" y="990"/>
                </a:lnTo>
                <a:lnTo>
                  <a:pt x="744" y="998"/>
                </a:lnTo>
                <a:lnTo>
                  <a:pt x="747" y="1013"/>
                </a:lnTo>
                <a:lnTo>
                  <a:pt x="741" y="1025"/>
                </a:lnTo>
                <a:lnTo>
                  <a:pt x="711" y="1057"/>
                </a:lnTo>
                <a:lnTo>
                  <a:pt x="705" y="1056"/>
                </a:lnTo>
                <a:lnTo>
                  <a:pt x="706" y="1058"/>
                </a:lnTo>
                <a:lnTo>
                  <a:pt x="706" y="1063"/>
                </a:lnTo>
                <a:lnTo>
                  <a:pt x="711" y="1090"/>
                </a:lnTo>
                <a:lnTo>
                  <a:pt x="707" y="1108"/>
                </a:lnTo>
                <a:lnTo>
                  <a:pt x="694" y="1150"/>
                </a:lnTo>
                <a:lnTo>
                  <a:pt x="696" y="1153"/>
                </a:lnTo>
                <a:lnTo>
                  <a:pt x="708" y="1171"/>
                </a:lnTo>
                <a:lnTo>
                  <a:pt x="692" y="1196"/>
                </a:lnTo>
                <a:lnTo>
                  <a:pt x="688" y="1217"/>
                </a:lnTo>
                <a:lnTo>
                  <a:pt x="693" y="1230"/>
                </a:lnTo>
                <a:lnTo>
                  <a:pt x="695" y="1230"/>
                </a:lnTo>
                <a:lnTo>
                  <a:pt x="708" y="1245"/>
                </a:lnTo>
                <a:lnTo>
                  <a:pt x="698" y="1255"/>
                </a:lnTo>
                <a:lnTo>
                  <a:pt x="674" y="1261"/>
                </a:lnTo>
                <a:lnTo>
                  <a:pt x="654" y="1275"/>
                </a:lnTo>
                <a:lnTo>
                  <a:pt x="652" y="1277"/>
                </a:lnTo>
                <a:lnTo>
                  <a:pt x="651" y="1275"/>
                </a:lnTo>
                <a:lnTo>
                  <a:pt x="642" y="1272"/>
                </a:lnTo>
                <a:lnTo>
                  <a:pt x="630" y="1316"/>
                </a:lnTo>
                <a:lnTo>
                  <a:pt x="646" y="1347"/>
                </a:lnTo>
                <a:lnTo>
                  <a:pt x="636" y="1362"/>
                </a:lnTo>
                <a:lnTo>
                  <a:pt x="635" y="1363"/>
                </a:lnTo>
                <a:lnTo>
                  <a:pt x="634" y="1363"/>
                </a:lnTo>
                <a:lnTo>
                  <a:pt x="622" y="1362"/>
                </a:lnTo>
                <a:lnTo>
                  <a:pt x="609" y="1352"/>
                </a:lnTo>
                <a:lnTo>
                  <a:pt x="584" y="1346"/>
                </a:lnTo>
                <a:lnTo>
                  <a:pt x="548" y="1331"/>
                </a:lnTo>
                <a:lnTo>
                  <a:pt x="547" y="1331"/>
                </a:lnTo>
                <a:lnTo>
                  <a:pt x="533" y="1333"/>
                </a:lnTo>
                <a:lnTo>
                  <a:pt x="511" y="1367"/>
                </a:lnTo>
                <a:lnTo>
                  <a:pt x="503" y="1375"/>
                </a:lnTo>
                <a:lnTo>
                  <a:pt x="502" y="1380"/>
                </a:lnTo>
                <a:lnTo>
                  <a:pt x="507" y="1392"/>
                </a:lnTo>
                <a:lnTo>
                  <a:pt x="488" y="1375"/>
                </a:lnTo>
                <a:lnTo>
                  <a:pt x="488" y="1393"/>
                </a:lnTo>
                <a:lnTo>
                  <a:pt x="478" y="1392"/>
                </a:lnTo>
                <a:lnTo>
                  <a:pt x="465" y="1386"/>
                </a:lnTo>
                <a:lnTo>
                  <a:pt x="445" y="1334"/>
                </a:lnTo>
                <a:lnTo>
                  <a:pt x="439" y="1334"/>
                </a:lnTo>
                <a:lnTo>
                  <a:pt x="436" y="1334"/>
                </a:lnTo>
                <a:lnTo>
                  <a:pt x="434" y="1319"/>
                </a:lnTo>
                <a:lnTo>
                  <a:pt x="437" y="1313"/>
                </a:lnTo>
                <a:lnTo>
                  <a:pt x="443" y="1311"/>
                </a:lnTo>
                <a:lnTo>
                  <a:pt x="448" y="1302"/>
                </a:lnTo>
                <a:lnTo>
                  <a:pt x="425" y="1256"/>
                </a:lnTo>
                <a:lnTo>
                  <a:pt x="425" y="1254"/>
                </a:lnTo>
                <a:lnTo>
                  <a:pt x="429" y="1242"/>
                </a:lnTo>
                <a:lnTo>
                  <a:pt x="394" y="1212"/>
                </a:lnTo>
                <a:lnTo>
                  <a:pt x="392" y="1199"/>
                </a:lnTo>
                <a:lnTo>
                  <a:pt x="366" y="1183"/>
                </a:lnTo>
                <a:lnTo>
                  <a:pt x="351" y="1182"/>
                </a:lnTo>
                <a:lnTo>
                  <a:pt x="339" y="1185"/>
                </a:lnTo>
                <a:lnTo>
                  <a:pt x="326" y="1164"/>
                </a:lnTo>
                <a:lnTo>
                  <a:pt x="300" y="1142"/>
                </a:lnTo>
                <a:lnTo>
                  <a:pt x="283" y="1136"/>
                </a:lnTo>
                <a:lnTo>
                  <a:pt x="276" y="1129"/>
                </a:lnTo>
                <a:lnTo>
                  <a:pt x="274" y="1128"/>
                </a:lnTo>
                <a:lnTo>
                  <a:pt x="274" y="1127"/>
                </a:lnTo>
                <a:lnTo>
                  <a:pt x="252" y="1105"/>
                </a:lnTo>
                <a:lnTo>
                  <a:pt x="249" y="1098"/>
                </a:lnTo>
                <a:lnTo>
                  <a:pt x="252" y="1063"/>
                </a:lnTo>
                <a:lnTo>
                  <a:pt x="264" y="1034"/>
                </a:lnTo>
                <a:lnTo>
                  <a:pt x="264" y="1030"/>
                </a:lnTo>
                <a:lnTo>
                  <a:pt x="264" y="1028"/>
                </a:lnTo>
                <a:lnTo>
                  <a:pt x="265" y="1026"/>
                </a:lnTo>
                <a:lnTo>
                  <a:pt x="266" y="1022"/>
                </a:lnTo>
                <a:lnTo>
                  <a:pt x="278" y="1002"/>
                </a:lnTo>
                <a:lnTo>
                  <a:pt x="277" y="992"/>
                </a:lnTo>
                <a:lnTo>
                  <a:pt x="276" y="971"/>
                </a:lnTo>
                <a:lnTo>
                  <a:pt x="278" y="965"/>
                </a:lnTo>
                <a:lnTo>
                  <a:pt x="285" y="958"/>
                </a:lnTo>
                <a:lnTo>
                  <a:pt x="286" y="956"/>
                </a:lnTo>
                <a:lnTo>
                  <a:pt x="286" y="955"/>
                </a:lnTo>
                <a:lnTo>
                  <a:pt x="284" y="943"/>
                </a:lnTo>
                <a:lnTo>
                  <a:pt x="259" y="929"/>
                </a:lnTo>
                <a:lnTo>
                  <a:pt x="254" y="929"/>
                </a:lnTo>
                <a:lnTo>
                  <a:pt x="243" y="926"/>
                </a:lnTo>
                <a:lnTo>
                  <a:pt x="235" y="923"/>
                </a:lnTo>
                <a:lnTo>
                  <a:pt x="221" y="919"/>
                </a:lnTo>
                <a:lnTo>
                  <a:pt x="204" y="944"/>
                </a:lnTo>
                <a:lnTo>
                  <a:pt x="198" y="947"/>
                </a:lnTo>
                <a:lnTo>
                  <a:pt x="181" y="931"/>
                </a:lnTo>
                <a:lnTo>
                  <a:pt x="175" y="914"/>
                </a:lnTo>
                <a:lnTo>
                  <a:pt x="171" y="885"/>
                </a:lnTo>
                <a:lnTo>
                  <a:pt x="164" y="859"/>
                </a:lnTo>
                <a:lnTo>
                  <a:pt x="158" y="850"/>
                </a:lnTo>
                <a:lnTo>
                  <a:pt x="139" y="832"/>
                </a:lnTo>
                <a:lnTo>
                  <a:pt x="121" y="819"/>
                </a:lnTo>
                <a:lnTo>
                  <a:pt x="108" y="813"/>
                </a:lnTo>
                <a:lnTo>
                  <a:pt x="86" y="786"/>
                </a:lnTo>
                <a:lnTo>
                  <a:pt x="77" y="784"/>
                </a:lnTo>
                <a:lnTo>
                  <a:pt x="72" y="772"/>
                </a:lnTo>
                <a:lnTo>
                  <a:pt x="55" y="761"/>
                </a:lnTo>
                <a:lnTo>
                  <a:pt x="53" y="756"/>
                </a:lnTo>
                <a:lnTo>
                  <a:pt x="46" y="753"/>
                </a:lnTo>
                <a:lnTo>
                  <a:pt x="46" y="751"/>
                </a:lnTo>
                <a:lnTo>
                  <a:pt x="34" y="737"/>
                </a:lnTo>
                <a:lnTo>
                  <a:pt x="34" y="735"/>
                </a:lnTo>
                <a:lnTo>
                  <a:pt x="31" y="721"/>
                </a:lnTo>
                <a:lnTo>
                  <a:pt x="17" y="707"/>
                </a:lnTo>
                <a:lnTo>
                  <a:pt x="18" y="689"/>
                </a:lnTo>
                <a:lnTo>
                  <a:pt x="10" y="676"/>
                </a:lnTo>
                <a:lnTo>
                  <a:pt x="1" y="645"/>
                </a:lnTo>
                <a:lnTo>
                  <a:pt x="0" y="625"/>
                </a:lnTo>
                <a:close/>
              </a:path>
            </a:pathLst>
          </a:custGeom>
          <a:solidFill>
            <a:srgbClr val="F7901E"/>
          </a:solid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defTabSz="914400">
              <a:defRPr/>
            </a:pPr>
            <a:endParaRPr lang="en-US" dirty="0">
              <a:solidFill>
                <a:prstClr val="black"/>
              </a:solidFill>
              <a:latin typeface="Calibri"/>
              <a:cs typeface="Arial" pitchFamily="34" charset="0"/>
            </a:endParaRPr>
          </a:p>
        </p:txBody>
      </p:sp>
      <p:sp>
        <p:nvSpPr>
          <p:cNvPr id="3120" name="Freeform 50"/>
          <p:cNvSpPr>
            <a:spLocks/>
          </p:cNvSpPr>
          <p:nvPr/>
        </p:nvSpPr>
        <p:spPr bwMode="auto">
          <a:xfrm>
            <a:off x="4465638" y="2517431"/>
            <a:ext cx="939800" cy="617538"/>
          </a:xfrm>
          <a:custGeom>
            <a:avLst/>
            <a:gdLst>
              <a:gd name="T0" fmla="*/ 309562643 w 1186"/>
              <a:gd name="T1" fmla="*/ 15751189 h 778"/>
              <a:gd name="T2" fmla="*/ 295748540 w 1186"/>
              <a:gd name="T3" fmla="*/ 16381427 h 778"/>
              <a:gd name="T4" fmla="*/ 250538314 w 1186"/>
              <a:gd name="T5" fmla="*/ 17641109 h 778"/>
              <a:gd name="T6" fmla="*/ 208468414 w 1186"/>
              <a:gd name="T7" fmla="*/ 19531028 h 778"/>
              <a:gd name="T8" fmla="*/ 190258757 w 1186"/>
              <a:gd name="T9" fmla="*/ 20161266 h 778"/>
              <a:gd name="T10" fmla="*/ 136885904 w 1186"/>
              <a:gd name="T11" fmla="*/ 21421742 h 778"/>
              <a:gd name="T12" fmla="*/ 96698749 w 1186"/>
              <a:gd name="T13" fmla="*/ 22681424 h 778"/>
              <a:gd name="T14" fmla="*/ 68442952 w 1186"/>
              <a:gd name="T15" fmla="*/ 23311662 h 778"/>
              <a:gd name="T16" fmla="*/ 26372248 w 1186"/>
              <a:gd name="T17" fmla="*/ 23941899 h 778"/>
              <a:gd name="T18" fmla="*/ 627590 w 1186"/>
              <a:gd name="T19" fmla="*/ 23941899 h 778"/>
              <a:gd name="T20" fmla="*/ 13186520 w 1186"/>
              <a:gd name="T21" fmla="*/ 68044277 h 778"/>
              <a:gd name="T22" fmla="*/ 13186520 w 1186"/>
              <a:gd name="T23" fmla="*/ 95135772 h 778"/>
              <a:gd name="T24" fmla="*/ 0 w 1186"/>
              <a:gd name="T25" fmla="*/ 148689342 h 778"/>
              <a:gd name="T26" fmla="*/ 17582025 w 1186"/>
              <a:gd name="T27" fmla="*/ 180191708 h 778"/>
              <a:gd name="T28" fmla="*/ 30767752 w 1186"/>
              <a:gd name="T29" fmla="*/ 216103406 h 778"/>
              <a:gd name="T30" fmla="*/ 32023724 w 1186"/>
              <a:gd name="T31" fmla="*/ 224924355 h 778"/>
              <a:gd name="T32" fmla="*/ 45210238 w 1186"/>
              <a:gd name="T33" fmla="*/ 258946878 h 778"/>
              <a:gd name="T34" fmla="*/ 59024353 w 1186"/>
              <a:gd name="T35" fmla="*/ 280998057 h 778"/>
              <a:gd name="T36" fmla="*/ 60907915 w 1186"/>
              <a:gd name="T37" fmla="*/ 318170182 h 778"/>
              <a:gd name="T38" fmla="*/ 74094428 w 1186"/>
              <a:gd name="T39" fmla="*/ 336441522 h 778"/>
              <a:gd name="T40" fmla="*/ 89792093 w 1186"/>
              <a:gd name="T41" fmla="*/ 369833808 h 778"/>
              <a:gd name="T42" fmla="*/ 89792093 w 1186"/>
              <a:gd name="T43" fmla="*/ 385584197 h 778"/>
              <a:gd name="T44" fmla="*/ 91048065 w 1186"/>
              <a:gd name="T45" fmla="*/ 395664827 h 778"/>
              <a:gd name="T46" fmla="*/ 90419683 w 1186"/>
              <a:gd name="T47" fmla="*/ 407005932 h 778"/>
              <a:gd name="T48" fmla="*/ 98583102 w 1186"/>
              <a:gd name="T49" fmla="*/ 430947131 h 778"/>
              <a:gd name="T50" fmla="*/ 90419683 w 1186"/>
              <a:gd name="T51" fmla="*/ 454889024 h 778"/>
              <a:gd name="T52" fmla="*/ 106118165 w 1186"/>
              <a:gd name="T53" fmla="*/ 480090599 h 778"/>
              <a:gd name="T54" fmla="*/ 165141701 w 1186"/>
              <a:gd name="T55" fmla="*/ 479460361 h 778"/>
              <a:gd name="T56" fmla="*/ 204072860 w 1186"/>
              <a:gd name="T57" fmla="*/ 479460361 h 778"/>
              <a:gd name="T58" fmla="*/ 253050258 w 1186"/>
              <a:gd name="T59" fmla="*/ 478200679 h 778"/>
              <a:gd name="T60" fmla="*/ 283817997 w 1186"/>
              <a:gd name="T61" fmla="*/ 477570441 h 778"/>
              <a:gd name="T62" fmla="*/ 337190850 w 1186"/>
              <a:gd name="T63" fmla="*/ 474420046 h 778"/>
              <a:gd name="T64" fmla="*/ 362935495 w 1186"/>
              <a:gd name="T65" fmla="*/ 471899889 h 778"/>
              <a:gd name="T66" fmla="*/ 383656254 w 1186"/>
              <a:gd name="T67" fmla="*/ 471269651 h 778"/>
              <a:gd name="T68" fmla="*/ 427610607 w 1186"/>
              <a:gd name="T69" fmla="*/ 468120049 h 778"/>
              <a:gd name="T70" fmla="*/ 470308889 w 1186"/>
              <a:gd name="T71" fmla="*/ 464969654 h 778"/>
              <a:gd name="T72" fmla="*/ 515519114 w 1186"/>
              <a:gd name="T73" fmla="*/ 461189021 h 778"/>
              <a:gd name="T74" fmla="*/ 537495845 w 1186"/>
              <a:gd name="T75" fmla="*/ 459929339 h 778"/>
              <a:gd name="T76" fmla="*/ 575798622 w 1186"/>
              <a:gd name="T77" fmla="*/ 456148706 h 778"/>
              <a:gd name="T78" fmla="*/ 588356754 w 1186"/>
              <a:gd name="T79" fmla="*/ 466229336 h 778"/>
              <a:gd name="T80" fmla="*/ 619752875 w 1186"/>
              <a:gd name="T81" fmla="*/ 487651071 h 778"/>
              <a:gd name="T82" fmla="*/ 644241549 w 1186"/>
              <a:gd name="T83" fmla="*/ 444178156 h 778"/>
              <a:gd name="T84" fmla="*/ 646753493 w 1186"/>
              <a:gd name="T85" fmla="*/ 429687449 h 778"/>
              <a:gd name="T86" fmla="*/ 654916120 w 1186"/>
              <a:gd name="T87" fmla="*/ 364163255 h 778"/>
              <a:gd name="T88" fmla="*/ 646125111 w 1186"/>
              <a:gd name="T89" fmla="*/ 331401207 h 778"/>
              <a:gd name="T90" fmla="*/ 708917354 w 1186"/>
              <a:gd name="T91" fmla="*/ 304309713 h 778"/>
              <a:gd name="T92" fmla="*/ 728382142 w 1186"/>
              <a:gd name="T93" fmla="*/ 265877112 h 778"/>
              <a:gd name="T94" fmla="*/ 742196245 w 1186"/>
              <a:gd name="T95" fmla="*/ 245085614 h 778"/>
              <a:gd name="T96" fmla="*/ 744708188 w 1186"/>
              <a:gd name="T97" fmla="*/ 224294117 h 778"/>
              <a:gd name="T98" fmla="*/ 726498580 w 1186"/>
              <a:gd name="T99" fmla="*/ 199092492 h 778"/>
              <a:gd name="T100" fmla="*/ 710800916 w 1186"/>
              <a:gd name="T101" fmla="*/ 188381624 h 778"/>
              <a:gd name="T102" fmla="*/ 680660765 w 1186"/>
              <a:gd name="T103" fmla="*/ 151839737 h 778"/>
              <a:gd name="T104" fmla="*/ 667474252 w 1186"/>
              <a:gd name="T105" fmla="*/ 129788558 h 778"/>
              <a:gd name="T106" fmla="*/ 627287913 w 1186"/>
              <a:gd name="T107" fmla="*/ 96396248 h 778"/>
              <a:gd name="T108" fmla="*/ 614101399 w 1186"/>
              <a:gd name="T109" fmla="*/ 65524120 h 778"/>
              <a:gd name="T110" fmla="*/ 608450715 w 1186"/>
              <a:gd name="T111" fmla="*/ 13861269 h 778"/>
              <a:gd name="T112" fmla="*/ 601543267 w 1186"/>
              <a:gd name="T113" fmla="*/ 0 h 778"/>
              <a:gd name="T114" fmla="*/ 560100957 w 1186"/>
              <a:gd name="T115" fmla="*/ 2520158 h 778"/>
              <a:gd name="T116" fmla="*/ 467169356 w 1186"/>
              <a:gd name="T117" fmla="*/ 8190713 h 778"/>
              <a:gd name="T118" fmla="*/ 402494244 w 1186"/>
              <a:gd name="T119" fmla="*/ 11970553 h 778"/>
              <a:gd name="T120" fmla="*/ 360423552 w 1186"/>
              <a:gd name="T121" fmla="*/ 13231032 h 7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86"/>
              <a:gd name="T184" fmla="*/ 0 h 778"/>
              <a:gd name="T185" fmla="*/ 1186 w 1186"/>
              <a:gd name="T186" fmla="*/ 778 h 7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86" h="778">
                <a:moveTo>
                  <a:pt x="556" y="22"/>
                </a:moveTo>
                <a:lnTo>
                  <a:pt x="530" y="24"/>
                </a:lnTo>
                <a:lnTo>
                  <a:pt x="493" y="25"/>
                </a:lnTo>
                <a:lnTo>
                  <a:pt x="489" y="25"/>
                </a:lnTo>
                <a:lnTo>
                  <a:pt x="472" y="26"/>
                </a:lnTo>
                <a:lnTo>
                  <a:pt x="471" y="26"/>
                </a:lnTo>
                <a:lnTo>
                  <a:pt x="466" y="26"/>
                </a:lnTo>
                <a:lnTo>
                  <a:pt x="422" y="27"/>
                </a:lnTo>
                <a:lnTo>
                  <a:pt x="399" y="28"/>
                </a:lnTo>
                <a:lnTo>
                  <a:pt x="387" y="28"/>
                </a:lnTo>
                <a:lnTo>
                  <a:pt x="350" y="30"/>
                </a:lnTo>
                <a:lnTo>
                  <a:pt x="332" y="31"/>
                </a:lnTo>
                <a:lnTo>
                  <a:pt x="314" y="31"/>
                </a:lnTo>
                <a:lnTo>
                  <a:pt x="311" y="31"/>
                </a:lnTo>
                <a:lnTo>
                  <a:pt x="303" y="32"/>
                </a:lnTo>
                <a:lnTo>
                  <a:pt x="265" y="32"/>
                </a:lnTo>
                <a:lnTo>
                  <a:pt x="243" y="33"/>
                </a:lnTo>
                <a:lnTo>
                  <a:pt x="218" y="34"/>
                </a:lnTo>
                <a:lnTo>
                  <a:pt x="206" y="34"/>
                </a:lnTo>
                <a:lnTo>
                  <a:pt x="160" y="36"/>
                </a:lnTo>
                <a:lnTo>
                  <a:pt x="154" y="36"/>
                </a:lnTo>
                <a:lnTo>
                  <a:pt x="133" y="36"/>
                </a:lnTo>
                <a:lnTo>
                  <a:pt x="121" y="37"/>
                </a:lnTo>
                <a:lnTo>
                  <a:pt x="109" y="37"/>
                </a:lnTo>
                <a:lnTo>
                  <a:pt x="100" y="37"/>
                </a:lnTo>
                <a:lnTo>
                  <a:pt x="64" y="37"/>
                </a:lnTo>
                <a:lnTo>
                  <a:pt x="42" y="38"/>
                </a:lnTo>
                <a:lnTo>
                  <a:pt x="28" y="38"/>
                </a:lnTo>
                <a:lnTo>
                  <a:pt x="19" y="38"/>
                </a:lnTo>
                <a:lnTo>
                  <a:pt x="1" y="38"/>
                </a:lnTo>
                <a:lnTo>
                  <a:pt x="16" y="69"/>
                </a:lnTo>
                <a:lnTo>
                  <a:pt x="10" y="98"/>
                </a:lnTo>
                <a:lnTo>
                  <a:pt x="21" y="108"/>
                </a:lnTo>
                <a:lnTo>
                  <a:pt x="31" y="132"/>
                </a:lnTo>
                <a:lnTo>
                  <a:pt x="29" y="141"/>
                </a:lnTo>
                <a:lnTo>
                  <a:pt x="21" y="151"/>
                </a:lnTo>
                <a:lnTo>
                  <a:pt x="22" y="172"/>
                </a:lnTo>
                <a:lnTo>
                  <a:pt x="15" y="186"/>
                </a:lnTo>
                <a:lnTo>
                  <a:pt x="0" y="236"/>
                </a:lnTo>
                <a:lnTo>
                  <a:pt x="23" y="263"/>
                </a:lnTo>
                <a:lnTo>
                  <a:pt x="23" y="272"/>
                </a:lnTo>
                <a:lnTo>
                  <a:pt x="28" y="286"/>
                </a:lnTo>
                <a:lnTo>
                  <a:pt x="28" y="287"/>
                </a:lnTo>
                <a:lnTo>
                  <a:pt x="34" y="290"/>
                </a:lnTo>
                <a:lnTo>
                  <a:pt x="49" y="343"/>
                </a:lnTo>
                <a:lnTo>
                  <a:pt x="55" y="349"/>
                </a:lnTo>
                <a:lnTo>
                  <a:pt x="55" y="350"/>
                </a:lnTo>
                <a:lnTo>
                  <a:pt x="51" y="357"/>
                </a:lnTo>
                <a:lnTo>
                  <a:pt x="64" y="380"/>
                </a:lnTo>
                <a:lnTo>
                  <a:pt x="66" y="399"/>
                </a:lnTo>
                <a:lnTo>
                  <a:pt x="72" y="411"/>
                </a:lnTo>
                <a:lnTo>
                  <a:pt x="83" y="411"/>
                </a:lnTo>
                <a:lnTo>
                  <a:pt x="91" y="443"/>
                </a:lnTo>
                <a:lnTo>
                  <a:pt x="94" y="446"/>
                </a:lnTo>
                <a:lnTo>
                  <a:pt x="101" y="472"/>
                </a:lnTo>
                <a:lnTo>
                  <a:pt x="95" y="489"/>
                </a:lnTo>
                <a:lnTo>
                  <a:pt x="97" y="505"/>
                </a:lnTo>
                <a:lnTo>
                  <a:pt x="119" y="525"/>
                </a:lnTo>
                <a:lnTo>
                  <a:pt x="119" y="533"/>
                </a:lnTo>
                <a:lnTo>
                  <a:pt x="118" y="534"/>
                </a:lnTo>
                <a:lnTo>
                  <a:pt x="119" y="542"/>
                </a:lnTo>
                <a:lnTo>
                  <a:pt x="131" y="561"/>
                </a:lnTo>
                <a:lnTo>
                  <a:pt x="143" y="587"/>
                </a:lnTo>
                <a:lnTo>
                  <a:pt x="136" y="597"/>
                </a:lnTo>
                <a:lnTo>
                  <a:pt x="134" y="611"/>
                </a:lnTo>
                <a:lnTo>
                  <a:pt x="143" y="612"/>
                </a:lnTo>
                <a:lnTo>
                  <a:pt x="145" y="617"/>
                </a:lnTo>
                <a:lnTo>
                  <a:pt x="143" y="618"/>
                </a:lnTo>
                <a:lnTo>
                  <a:pt x="145" y="628"/>
                </a:lnTo>
                <a:lnTo>
                  <a:pt x="143" y="644"/>
                </a:lnTo>
                <a:lnTo>
                  <a:pt x="143" y="646"/>
                </a:lnTo>
                <a:lnTo>
                  <a:pt x="144" y="646"/>
                </a:lnTo>
                <a:lnTo>
                  <a:pt x="146" y="659"/>
                </a:lnTo>
                <a:lnTo>
                  <a:pt x="156" y="683"/>
                </a:lnTo>
                <a:lnTo>
                  <a:pt x="157" y="684"/>
                </a:lnTo>
                <a:lnTo>
                  <a:pt x="155" y="690"/>
                </a:lnTo>
                <a:lnTo>
                  <a:pt x="154" y="713"/>
                </a:lnTo>
                <a:lnTo>
                  <a:pt x="144" y="722"/>
                </a:lnTo>
                <a:lnTo>
                  <a:pt x="169" y="756"/>
                </a:lnTo>
                <a:lnTo>
                  <a:pt x="167" y="762"/>
                </a:lnTo>
                <a:lnTo>
                  <a:pt x="169" y="762"/>
                </a:lnTo>
                <a:lnTo>
                  <a:pt x="216" y="761"/>
                </a:lnTo>
                <a:lnTo>
                  <a:pt x="240" y="762"/>
                </a:lnTo>
                <a:lnTo>
                  <a:pt x="263" y="761"/>
                </a:lnTo>
                <a:lnTo>
                  <a:pt x="271" y="761"/>
                </a:lnTo>
                <a:lnTo>
                  <a:pt x="309" y="761"/>
                </a:lnTo>
                <a:lnTo>
                  <a:pt x="325" y="761"/>
                </a:lnTo>
                <a:lnTo>
                  <a:pt x="356" y="760"/>
                </a:lnTo>
                <a:lnTo>
                  <a:pt x="378" y="760"/>
                </a:lnTo>
                <a:lnTo>
                  <a:pt x="403" y="759"/>
                </a:lnTo>
                <a:lnTo>
                  <a:pt x="408" y="759"/>
                </a:lnTo>
                <a:lnTo>
                  <a:pt x="448" y="758"/>
                </a:lnTo>
                <a:lnTo>
                  <a:pt x="452" y="758"/>
                </a:lnTo>
                <a:lnTo>
                  <a:pt x="493" y="755"/>
                </a:lnTo>
                <a:lnTo>
                  <a:pt x="495" y="755"/>
                </a:lnTo>
                <a:lnTo>
                  <a:pt x="537" y="753"/>
                </a:lnTo>
                <a:lnTo>
                  <a:pt x="538" y="752"/>
                </a:lnTo>
                <a:lnTo>
                  <a:pt x="542" y="752"/>
                </a:lnTo>
                <a:lnTo>
                  <a:pt x="578" y="749"/>
                </a:lnTo>
                <a:lnTo>
                  <a:pt x="589" y="749"/>
                </a:lnTo>
                <a:lnTo>
                  <a:pt x="599" y="749"/>
                </a:lnTo>
                <a:lnTo>
                  <a:pt x="611" y="748"/>
                </a:lnTo>
                <a:lnTo>
                  <a:pt x="635" y="747"/>
                </a:lnTo>
                <a:lnTo>
                  <a:pt x="663" y="744"/>
                </a:lnTo>
                <a:lnTo>
                  <a:pt x="681" y="743"/>
                </a:lnTo>
                <a:lnTo>
                  <a:pt x="728" y="740"/>
                </a:lnTo>
                <a:lnTo>
                  <a:pt x="735" y="740"/>
                </a:lnTo>
                <a:lnTo>
                  <a:pt x="749" y="738"/>
                </a:lnTo>
                <a:lnTo>
                  <a:pt x="774" y="737"/>
                </a:lnTo>
                <a:lnTo>
                  <a:pt x="802" y="735"/>
                </a:lnTo>
                <a:lnTo>
                  <a:pt x="821" y="732"/>
                </a:lnTo>
                <a:lnTo>
                  <a:pt x="824" y="732"/>
                </a:lnTo>
                <a:lnTo>
                  <a:pt x="833" y="731"/>
                </a:lnTo>
                <a:lnTo>
                  <a:pt x="856" y="730"/>
                </a:lnTo>
                <a:lnTo>
                  <a:pt x="863" y="729"/>
                </a:lnTo>
                <a:lnTo>
                  <a:pt x="878" y="728"/>
                </a:lnTo>
                <a:lnTo>
                  <a:pt x="917" y="724"/>
                </a:lnTo>
                <a:lnTo>
                  <a:pt x="919" y="726"/>
                </a:lnTo>
                <a:lnTo>
                  <a:pt x="919" y="728"/>
                </a:lnTo>
                <a:lnTo>
                  <a:pt x="937" y="740"/>
                </a:lnTo>
                <a:lnTo>
                  <a:pt x="963" y="773"/>
                </a:lnTo>
                <a:lnTo>
                  <a:pt x="978" y="778"/>
                </a:lnTo>
                <a:lnTo>
                  <a:pt x="987" y="774"/>
                </a:lnTo>
                <a:lnTo>
                  <a:pt x="983" y="728"/>
                </a:lnTo>
                <a:lnTo>
                  <a:pt x="1018" y="711"/>
                </a:lnTo>
                <a:lnTo>
                  <a:pt x="1026" y="705"/>
                </a:lnTo>
                <a:lnTo>
                  <a:pt x="1029" y="702"/>
                </a:lnTo>
                <a:lnTo>
                  <a:pt x="1030" y="695"/>
                </a:lnTo>
                <a:lnTo>
                  <a:pt x="1030" y="682"/>
                </a:lnTo>
                <a:lnTo>
                  <a:pt x="1056" y="617"/>
                </a:lnTo>
                <a:lnTo>
                  <a:pt x="1054" y="599"/>
                </a:lnTo>
                <a:lnTo>
                  <a:pt x="1043" y="578"/>
                </a:lnTo>
                <a:lnTo>
                  <a:pt x="1020" y="557"/>
                </a:lnTo>
                <a:lnTo>
                  <a:pt x="1027" y="536"/>
                </a:lnTo>
                <a:lnTo>
                  <a:pt x="1029" y="526"/>
                </a:lnTo>
                <a:lnTo>
                  <a:pt x="1038" y="512"/>
                </a:lnTo>
                <a:lnTo>
                  <a:pt x="1078" y="503"/>
                </a:lnTo>
                <a:lnTo>
                  <a:pt x="1129" y="483"/>
                </a:lnTo>
                <a:lnTo>
                  <a:pt x="1151" y="466"/>
                </a:lnTo>
                <a:lnTo>
                  <a:pt x="1159" y="428"/>
                </a:lnTo>
                <a:lnTo>
                  <a:pt x="1160" y="422"/>
                </a:lnTo>
                <a:lnTo>
                  <a:pt x="1170" y="415"/>
                </a:lnTo>
                <a:lnTo>
                  <a:pt x="1171" y="413"/>
                </a:lnTo>
                <a:lnTo>
                  <a:pt x="1182" y="389"/>
                </a:lnTo>
                <a:lnTo>
                  <a:pt x="1184" y="376"/>
                </a:lnTo>
                <a:lnTo>
                  <a:pt x="1186" y="358"/>
                </a:lnTo>
                <a:lnTo>
                  <a:pt x="1186" y="356"/>
                </a:lnTo>
                <a:lnTo>
                  <a:pt x="1182" y="350"/>
                </a:lnTo>
                <a:lnTo>
                  <a:pt x="1177" y="327"/>
                </a:lnTo>
                <a:lnTo>
                  <a:pt x="1157" y="316"/>
                </a:lnTo>
                <a:lnTo>
                  <a:pt x="1148" y="311"/>
                </a:lnTo>
                <a:lnTo>
                  <a:pt x="1136" y="307"/>
                </a:lnTo>
                <a:lnTo>
                  <a:pt x="1132" y="299"/>
                </a:lnTo>
                <a:lnTo>
                  <a:pt x="1117" y="267"/>
                </a:lnTo>
                <a:lnTo>
                  <a:pt x="1088" y="250"/>
                </a:lnTo>
                <a:lnTo>
                  <a:pt x="1084" y="241"/>
                </a:lnTo>
                <a:lnTo>
                  <a:pt x="1085" y="238"/>
                </a:lnTo>
                <a:lnTo>
                  <a:pt x="1072" y="210"/>
                </a:lnTo>
                <a:lnTo>
                  <a:pt x="1063" y="206"/>
                </a:lnTo>
                <a:lnTo>
                  <a:pt x="1036" y="200"/>
                </a:lnTo>
                <a:lnTo>
                  <a:pt x="1006" y="183"/>
                </a:lnTo>
                <a:lnTo>
                  <a:pt x="999" y="153"/>
                </a:lnTo>
                <a:lnTo>
                  <a:pt x="984" y="126"/>
                </a:lnTo>
                <a:lnTo>
                  <a:pt x="983" y="123"/>
                </a:lnTo>
                <a:lnTo>
                  <a:pt x="978" y="104"/>
                </a:lnTo>
                <a:lnTo>
                  <a:pt x="978" y="103"/>
                </a:lnTo>
                <a:lnTo>
                  <a:pt x="997" y="60"/>
                </a:lnTo>
                <a:lnTo>
                  <a:pt x="969" y="22"/>
                </a:lnTo>
                <a:lnTo>
                  <a:pt x="967" y="19"/>
                </a:lnTo>
                <a:lnTo>
                  <a:pt x="964" y="0"/>
                </a:lnTo>
                <a:lnTo>
                  <a:pt x="958" y="0"/>
                </a:lnTo>
                <a:lnTo>
                  <a:pt x="946" y="1"/>
                </a:lnTo>
                <a:lnTo>
                  <a:pt x="894" y="4"/>
                </a:lnTo>
                <a:lnTo>
                  <a:pt x="892" y="4"/>
                </a:lnTo>
                <a:lnTo>
                  <a:pt x="873" y="6"/>
                </a:lnTo>
                <a:lnTo>
                  <a:pt x="810" y="9"/>
                </a:lnTo>
                <a:lnTo>
                  <a:pt x="744" y="13"/>
                </a:lnTo>
                <a:lnTo>
                  <a:pt x="725" y="14"/>
                </a:lnTo>
                <a:lnTo>
                  <a:pt x="646" y="18"/>
                </a:lnTo>
                <a:lnTo>
                  <a:pt x="641" y="19"/>
                </a:lnTo>
                <a:lnTo>
                  <a:pt x="637" y="19"/>
                </a:lnTo>
                <a:lnTo>
                  <a:pt x="579" y="21"/>
                </a:lnTo>
                <a:lnTo>
                  <a:pt x="574" y="21"/>
                </a:lnTo>
                <a:lnTo>
                  <a:pt x="556" y="22"/>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2097" name="Freeform 51"/>
          <p:cNvSpPr>
            <a:spLocks/>
          </p:cNvSpPr>
          <p:nvPr/>
        </p:nvSpPr>
        <p:spPr bwMode="auto">
          <a:xfrm>
            <a:off x="6229350" y="4063656"/>
            <a:ext cx="847725" cy="884238"/>
          </a:xfrm>
          <a:custGeom>
            <a:avLst/>
            <a:gdLst>
              <a:gd name="T0" fmla="*/ 2147483647 w 1068"/>
              <a:gd name="T1" fmla="*/ 2147483647 h 1115"/>
              <a:gd name="T2" fmla="*/ 2147483647 w 1068"/>
              <a:gd name="T3" fmla="*/ 2147483647 h 1115"/>
              <a:gd name="T4" fmla="*/ 2147483647 w 1068"/>
              <a:gd name="T5" fmla="*/ 2147483647 h 1115"/>
              <a:gd name="T6" fmla="*/ 2147483647 w 1068"/>
              <a:gd name="T7" fmla="*/ 2147483647 h 1115"/>
              <a:gd name="T8" fmla="*/ 2147483647 w 1068"/>
              <a:gd name="T9" fmla="*/ 2147483647 h 1115"/>
              <a:gd name="T10" fmla="*/ 2147483647 w 1068"/>
              <a:gd name="T11" fmla="*/ 2147483647 h 1115"/>
              <a:gd name="T12" fmla="*/ 2147483647 w 1068"/>
              <a:gd name="T13" fmla="*/ 2147483647 h 1115"/>
              <a:gd name="T14" fmla="*/ 2147483647 w 1068"/>
              <a:gd name="T15" fmla="*/ 2147483647 h 1115"/>
              <a:gd name="T16" fmla="*/ 2147483647 w 1068"/>
              <a:gd name="T17" fmla="*/ 2147483647 h 1115"/>
              <a:gd name="T18" fmla="*/ 2147483647 w 1068"/>
              <a:gd name="T19" fmla="*/ 2147483647 h 1115"/>
              <a:gd name="T20" fmla="*/ 2147483647 w 1068"/>
              <a:gd name="T21" fmla="*/ 2147483647 h 1115"/>
              <a:gd name="T22" fmla="*/ 2147483647 w 1068"/>
              <a:gd name="T23" fmla="*/ 2147483647 h 1115"/>
              <a:gd name="T24" fmla="*/ 2147483647 w 1068"/>
              <a:gd name="T25" fmla="*/ 2147483647 h 1115"/>
              <a:gd name="T26" fmla="*/ 2147483647 w 1068"/>
              <a:gd name="T27" fmla="*/ 2147483647 h 1115"/>
              <a:gd name="T28" fmla="*/ 2147483647 w 1068"/>
              <a:gd name="T29" fmla="*/ 2147483647 h 1115"/>
              <a:gd name="T30" fmla="*/ 2147483647 w 1068"/>
              <a:gd name="T31" fmla="*/ 2147483647 h 1115"/>
              <a:gd name="T32" fmla="*/ 2147483647 w 1068"/>
              <a:gd name="T33" fmla="*/ 2147483647 h 1115"/>
              <a:gd name="T34" fmla="*/ 2147483647 w 1068"/>
              <a:gd name="T35" fmla="*/ 2147483647 h 1115"/>
              <a:gd name="T36" fmla="*/ 2147483647 w 1068"/>
              <a:gd name="T37" fmla="*/ 2147483647 h 1115"/>
              <a:gd name="T38" fmla="*/ 2147483647 w 1068"/>
              <a:gd name="T39" fmla="*/ 2147483647 h 1115"/>
              <a:gd name="T40" fmla="*/ 2147483647 w 1068"/>
              <a:gd name="T41" fmla="*/ 2147483647 h 1115"/>
              <a:gd name="T42" fmla="*/ 2147483647 w 1068"/>
              <a:gd name="T43" fmla="*/ 2147483647 h 1115"/>
              <a:gd name="T44" fmla="*/ 2147483647 w 1068"/>
              <a:gd name="T45" fmla="*/ 2147483647 h 1115"/>
              <a:gd name="T46" fmla="*/ 2147483647 w 1068"/>
              <a:gd name="T47" fmla="*/ 2147483647 h 1115"/>
              <a:gd name="T48" fmla="*/ 2147483647 w 1068"/>
              <a:gd name="T49" fmla="*/ 2147483647 h 1115"/>
              <a:gd name="T50" fmla="*/ 2147483647 w 1068"/>
              <a:gd name="T51" fmla="*/ 2147483647 h 1115"/>
              <a:gd name="T52" fmla="*/ 2147483647 w 1068"/>
              <a:gd name="T53" fmla="*/ 2147483647 h 1115"/>
              <a:gd name="T54" fmla="*/ 2147483647 w 1068"/>
              <a:gd name="T55" fmla="*/ 2147483647 h 1115"/>
              <a:gd name="T56" fmla="*/ 2147483647 w 1068"/>
              <a:gd name="T57" fmla="*/ 2147483647 h 1115"/>
              <a:gd name="T58" fmla="*/ 2147483647 w 1068"/>
              <a:gd name="T59" fmla="*/ 2147483647 h 1115"/>
              <a:gd name="T60" fmla="*/ 2147483647 w 1068"/>
              <a:gd name="T61" fmla="*/ 2147483647 h 1115"/>
              <a:gd name="T62" fmla="*/ 2147483647 w 1068"/>
              <a:gd name="T63" fmla="*/ 2147483647 h 1115"/>
              <a:gd name="T64" fmla="*/ 2147483647 w 1068"/>
              <a:gd name="T65" fmla="*/ 2147483647 h 1115"/>
              <a:gd name="T66" fmla="*/ 2147483647 w 1068"/>
              <a:gd name="T67" fmla="*/ 2147483647 h 1115"/>
              <a:gd name="T68" fmla="*/ 2147483647 w 1068"/>
              <a:gd name="T69" fmla="*/ 2147483647 h 1115"/>
              <a:gd name="T70" fmla="*/ 2147483647 w 1068"/>
              <a:gd name="T71" fmla="*/ 2147483647 h 1115"/>
              <a:gd name="T72" fmla="*/ 2147483647 w 1068"/>
              <a:gd name="T73" fmla="*/ 2147483647 h 1115"/>
              <a:gd name="T74" fmla="*/ 2147483647 w 1068"/>
              <a:gd name="T75" fmla="*/ 2147483647 h 1115"/>
              <a:gd name="T76" fmla="*/ 2147483647 w 1068"/>
              <a:gd name="T77" fmla="*/ 2147483647 h 1115"/>
              <a:gd name="T78" fmla="*/ 2147483647 w 1068"/>
              <a:gd name="T79" fmla="*/ 2147483647 h 1115"/>
              <a:gd name="T80" fmla="*/ 2147483647 w 1068"/>
              <a:gd name="T81" fmla="*/ 2147483647 h 1115"/>
              <a:gd name="T82" fmla="*/ 2147483647 w 1068"/>
              <a:gd name="T83" fmla="*/ 2147483647 h 1115"/>
              <a:gd name="T84" fmla="*/ 2147483647 w 1068"/>
              <a:gd name="T85" fmla="*/ 2147483647 h 1115"/>
              <a:gd name="T86" fmla="*/ 2147483647 w 1068"/>
              <a:gd name="T87" fmla="*/ 2147483647 h 1115"/>
              <a:gd name="T88" fmla="*/ 2147483647 w 1068"/>
              <a:gd name="T89" fmla="*/ 2147483647 h 1115"/>
              <a:gd name="T90" fmla="*/ 2147483647 w 1068"/>
              <a:gd name="T91" fmla="*/ 2147483647 h 1115"/>
              <a:gd name="T92" fmla="*/ 2147483647 w 1068"/>
              <a:gd name="T93" fmla="*/ 2147483647 h 1115"/>
              <a:gd name="T94" fmla="*/ 2147483647 w 1068"/>
              <a:gd name="T95" fmla="*/ 2147483647 h 1115"/>
              <a:gd name="T96" fmla="*/ 2147483647 w 1068"/>
              <a:gd name="T97" fmla="*/ 2147483647 h 1115"/>
              <a:gd name="T98" fmla="*/ 2147483647 w 1068"/>
              <a:gd name="T99" fmla="*/ 2147483647 h 1115"/>
              <a:gd name="T100" fmla="*/ 2147483647 w 1068"/>
              <a:gd name="T101" fmla="*/ 2147483647 h 1115"/>
              <a:gd name="T102" fmla="*/ 2147483647 w 1068"/>
              <a:gd name="T103" fmla="*/ 2147483647 h 1115"/>
              <a:gd name="T104" fmla="*/ 2147483647 w 1068"/>
              <a:gd name="T105" fmla="*/ 2147483647 h 1115"/>
              <a:gd name="T106" fmla="*/ 2147483647 w 1068"/>
              <a:gd name="T107" fmla="*/ 2147483647 h 1115"/>
              <a:gd name="T108" fmla="*/ 2147483647 w 1068"/>
              <a:gd name="T109" fmla="*/ 2147483647 h 1115"/>
              <a:gd name="T110" fmla="*/ 2147483647 w 1068"/>
              <a:gd name="T111" fmla="*/ 2147483647 h 1115"/>
              <a:gd name="T112" fmla="*/ 2147483647 w 1068"/>
              <a:gd name="T113" fmla="*/ 2147483647 h 1115"/>
              <a:gd name="T114" fmla="*/ 2147483647 w 1068"/>
              <a:gd name="T115" fmla="*/ 2147483647 h 11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68"/>
              <a:gd name="T175" fmla="*/ 0 h 1115"/>
              <a:gd name="T176" fmla="*/ 1068 w 1068"/>
              <a:gd name="T177" fmla="*/ 1115 h 11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68" h="1115">
                <a:moveTo>
                  <a:pt x="159" y="50"/>
                </a:moveTo>
                <a:lnTo>
                  <a:pt x="166" y="49"/>
                </a:lnTo>
                <a:lnTo>
                  <a:pt x="171" y="49"/>
                </a:lnTo>
                <a:lnTo>
                  <a:pt x="179" y="48"/>
                </a:lnTo>
                <a:lnTo>
                  <a:pt x="196" y="46"/>
                </a:lnTo>
                <a:lnTo>
                  <a:pt x="223" y="42"/>
                </a:lnTo>
                <a:lnTo>
                  <a:pt x="245" y="38"/>
                </a:lnTo>
                <a:lnTo>
                  <a:pt x="256" y="37"/>
                </a:lnTo>
                <a:lnTo>
                  <a:pt x="270" y="36"/>
                </a:lnTo>
                <a:lnTo>
                  <a:pt x="293" y="32"/>
                </a:lnTo>
                <a:lnTo>
                  <a:pt x="294" y="32"/>
                </a:lnTo>
                <a:lnTo>
                  <a:pt x="318" y="29"/>
                </a:lnTo>
                <a:lnTo>
                  <a:pt x="329" y="28"/>
                </a:lnTo>
                <a:lnTo>
                  <a:pt x="331" y="28"/>
                </a:lnTo>
                <a:lnTo>
                  <a:pt x="395" y="18"/>
                </a:lnTo>
                <a:lnTo>
                  <a:pt x="395" y="17"/>
                </a:lnTo>
                <a:lnTo>
                  <a:pt x="408" y="14"/>
                </a:lnTo>
                <a:lnTo>
                  <a:pt x="418" y="13"/>
                </a:lnTo>
                <a:lnTo>
                  <a:pt x="421" y="13"/>
                </a:lnTo>
                <a:lnTo>
                  <a:pt x="453" y="7"/>
                </a:lnTo>
                <a:lnTo>
                  <a:pt x="482" y="2"/>
                </a:lnTo>
                <a:lnTo>
                  <a:pt x="495" y="0"/>
                </a:lnTo>
                <a:lnTo>
                  <a:pt x="494" y="17"/>
                </a:lnTo>
                <a:lnTo>
                  <a:pt x="471" y="41"/>
                </a:lnTo>
                <a:lnTo>
                  <a:pt x="457" y="78"/>
                </a:lnTo>
                <a:lnTo>
                  <a:pt x="461" y="85"/>
                </a:lnTo>
                <a:lnTo>
                  <a:pt x="482" y="97"/>
                </a:lnTo>
                <a:lnTo>
                  <a:pt x="507" y="109"/>
                </a:lnTo>
                <a:lnTo>
                  <a:pt x="513" y="115"/>
                </a:lnTo>
                <a:lnTo>
                  <a:pt x="524" y="122"/>
                </a:lnTo>
                <a:lnTo>
                  <a:pt x="524" y="124"/>
                </a:lnTo>
                <a:lnTo>
                  <a:pt x="525" y="124"/>
                </a:lnTo>
                <a:lnTo>
                  <a:pt x="529" y="126"/>
                </a:lnTo>
                <a:lnTo>
                  <a:pt x="537" y="127"/>
                </a:lnTo>
                <a:lnTo>
                  <a:pt x="537" y="126"/>
                </a:lnTo>
                <a:lnTo>
                  <a:pt x="561" y="126"/>
                </a:lnTo>
                <a:lnTo>
                  <a:pt x="572" y="148"/>
                </a:lnTo>
                <a:lnTo>
                  <a:pt x="588" y="167"/>
                </a:lnTo>
                <a:lnTo>
                  <a:pt x="594" y="170"/>
                </a:lnTo>
                <a:lnTo>
                  <a:pt x="596" y="175"/>
                </a:lnTo>
                <a:lnTo>
                  <a:pt x="597" y="186"/>
                </a:lnTo>
                <a:lnTo>
                  <a:pt x="614" y="204"/>
                </a:lnTo>
                <a:lnTo>
                  <a:pt x="626" y="218"/>
                </a:lnTo>
                <a:lnTo>
                  <a:pt x="634" y="229"/>
                </a:lnTo>
                <a:lnTo>
                  <a:pt x="636" y="230"/>
                </a:lnTo>
                <a:lnTo>
                  <a:pt x="636" y="233"/>
                </a:lnTo>
                <a:lnTo>
                  <a:pt x="643" y="242"/>
                </a:lnTo>
                <a:lnTo>
                  <a:pt x="685" y="264"/>
                </a:lnTo>
                <a:lnTo>
                  <a:pt x="714" y="283"/>
                </a:lnTo>
                <a:lnTo>
                  <a:pt x="722" y="299"/>
                </a:lnTo>
                <a:lnTo>
                  <a:pt x="730" y="313"/>
                </a:lnTo>
                <a:lnTo>
                  <a:pt x="745" y="319"/>
                </a:lnTo>
                <a:lnTo>
                  <a:pt x="746" y="318"/>
                </a:lnTo>
                <a:lnTo>
                  <a:pt x="764" y="326"/>
                </a:lnTo>
                <a:lnTo>
                  <a:pt x="765" y="327"/>
                </a:lnTo>
                <a:lnTo>
                  <a:pt x="766" y="327"/>
                </a:lnTo>
                <a:lnTo>
                  <a:pt x="767" y="329"/>
                </a:lnTo>
                <a:lnTo>
                  <a:pt x="794" y="366"/>
                </a:lnTo>
                <a:lnTo>
                  <a:pt x="807" y="380"/>
                </a:lnTo>
                <a:lnTo>
                  <a:pt x="813" y="396"/>
                </a:lnTo>
                <a:lnTo>
                  <a:pt x="835" y="404"/>
                </a:lnTo>
                <a:lnTo>
                  <a:pt x="838" y="417"/>
                </a:lnTo>
                <a:lnTo>
                  <a:pt x="844" y="421"/>
                </a:lnTo>
                <a:lnTo>
                  <a:pt x="867" y="426"/>
                </a:lnTo>
                <a:lnTo>
                  <a:pt x="884" y="435"/>
                </a:lnTo>
                <a:lnTo>
                  <a:pt x="896" y="443"/>
                </a:lnTo>
                <a:lnTo>
                  <a:pt x="897" y="462"/>
                </a:lnTo>
                <a:lnTo>
                  <a:pt x="923" y="505"/>
                </a:lnTo>
                <a:lnTo>
                  <a:pt x="927" y="535"/>
                </a:lnTo>
                <a:lnTo>
                  <a:pt x="933" y="541"/>
                </a:lnTo>
                <a:lnTo>
                  <a:pt x="936" y="542"/>
                </a:lnTo>
                <a:lnTo>
                  <a:pt x="957" y="547"/>
                </a:lnTo>
                <a:lnTo>
                  <a:pt x="999" y="603"/>
                </a:lnTo>
                <a:lnTo>
                  <a:pt x="996" y="619"/>
                </a:lnTo>
                <a:lnTo>
                  <a:pt x="998" y="624"/>
                </a:lnTo>
                <a:lnTo>
                  <a:pt x="1008" y="649"/>
                </a:lnTo>
                <a:lnTo>
                  <a:pt x="1032" y="651"/>
                </a:lnTo>
                <a:lnTo>
                  <a:pt x="1056" y="660"/>
                </a:lnTo>
                <a:lnTo>
                  <a:pt x="1066" y="660"/>
                </a:lnTo>
                <a:lnTo>
                  <a:pt x="1068" y="670"/>
                </a:lnTo>
                <a:lnTo>
                  <a:pt x="1043" y="710"/>
                </a:lnTo>
                <a:lnTo>
                  <a:pt x="1030" y="708"/>
                </a:lnTo>
                <a:lnTo>
                  <a:pt x="1037" y="722"/>
                </a:lnTo>
                <a:lnTo>
                  <a:pt x="1022" y="747"/>
                </a:lnTo>
                <a:lnTo>
                  <a:pt x="1017" y="746"/>
                </a:lnTo>
                <a:lnTo>
                  <a:pt x="1014" y="747"/>
                </a:lnTo>
                <a:lnTo>
                  <a:pt x="1011" y="751"/>
                </a:lnTo>
                <a:lnTo>
                  <a:pt x="1022" y="754"/>
                </a:lnTo>
                <a:lnTo>
                  <a:pt x="1025" y="772"/>
                </a:lnTo>
                <a:lnTo>
                  <a:pt x="1020" y="790"/>
                </a:lnTo>
                <a:lnTo>
                  <a:pt x="1016" y="788"/>
                </a:lnTo>
                <a:lnTo>
                  <a:pt x="1002" y="795"/>
                </a:lnTo>
                <a:lnTo>
                  <a:pt x="1005" y="800"/>
                </a:lnTo>
                <a:lnTo>
                  <a:pt x="1022" y="800"/>
                </a:lnTo>
                <a:lnTo>
                  <a:pt x="1007" y="837"/>
                </a:lnTo>
                <a:lnTo>
                  <a:pt x="1002" y="839"/>
                </a:lnTo>
                <a:lnTo>
                  <a:pt x="1010" y="859"/>
                </a:lnTo>
                <a:lnTo>
                  <a:pt x="1013" y="865"/>
                </a:lnTo>
                <a:lnTo>
                  <a:pt x="995" y="899"/>
                </a:lnTo>
                <a:lnTo>
                  <a:pt x="982" y="907"/>
                </a:lnTo>
                <a:lnTo>
                  <a:pt x="989" y="905"/>
                </a:lnTo>
                <a:lnTo>
                  <a:pt x="987" y="933"/>
                </a:lnTo>
                <a:lnTo>
                  <a:pt x="983" y="938"/>
                </a:lnTo>
                <a:lnTo>
                  <a:pt x="995" y="941"/>
                </a:lnTo>
                <a:lnTo>
                  <a:pt x="998" y="1009"/>
                </a:lnTo>
                <a:lnTo>
                  <a:pt x="936" y="1009"/>
                </a:lnTo>
                <a:lnTo>
                  <a:pt x="905" y="1000"/>
                </a:lnTo>
                <a:lnTo>
                  <a:pt x="898" y="994"/>
                </a:lnTo>
                <a:lnTo>
                  <a:pt x="873" y="1018"/>
                </a:lnTo>
                <a:lnTo>
                  <a:pt x="889" y="1079"/>
                </a:lnTo>
                <a:lnTo>
                  <a:pt x="886" y="1114"/>
                </a:lnTo>
                <a:lnTo>
                  <a:pt x="857" y="1115"/>
                </a:lnTo>
                <a:lnTo>
                  <a:pt x="847" y="1085"/>
                </a:lnTo>
                <a:lnTo>
                  <a:pt x="844" y="1069"/>
                </a:lnTo>
                <a:lnTo>
                  <a:pt x="836" y="1070"/>
                </a:lnTo>
                <a:lnTo>
                  <a:pt x="809" y="1072"/>
                </a:lnTo>
                <a:lnTo>
                  <a:pt x="801" y="1072"/>
                </a:lnTo>
                <a:lnTo>
                  <a:pt x="793" y="1073"/>
                </a:lnTo>
                <a:lnTo>
                  <a:pt x="783" y="1073"/>
                </a:lnTo>
                <a:lnTo>
                  <a:pt x="766" y="1076"/>
                </a:lnTo>
                <a:lnTo>
                  <a:pt x="747" y="1077"/>
                </a:lnTo>
                <a:lnTo>
                  <a:pt x="744" y="1077"/>
                </a:lnTo>
                <a:lnTo>
                  <a:pt x="730" y="1078"/>
                </a:lnTo>
                <a:lnTo>
                  <a:pt x="705" y="1081"/>
                </a:lnTo>
                <a:lnTo>
                  <a:pt x="650" y="1084"/>
                </a:lnTo>
                <a:lnTo>
                  <a:pt x="637" y="1085"/>
                </a:lnTo>
                <a:lnTo>
                  <a:pt x="626" y="1087"/>
                </a:lnTo>
                <a:lnTo>
                  <a:pt x="613" y="1088"/>
                </a:lnTo>
                <a:lnTo>
                  <a:pt x="607" y="1088"/>
                </a:lnTo>
                <a:lnTo>
                  <a:pt x="603" y="1088"/>
                </a:lnTo>
                <a:lnTo>
                  <a:pt x="596" y="1089"/>
                </a:lnTo>
                <a:lnTo>
                  <a:pt x="573" y="1090"/>
                </a:lnTo>
                <a:lnTo>
                  <a:pt x="549" y="1093"/>
                </a:lnTo>
                <a:lnTo>
                  <a:pt x="542" y="1093"/>
                </a:lnTo>
                <a:lnTo>
                  <a:pt x="535" y="1094"/>
                </a:lnTo>
                <a:lnTo>
                  <a:pt x="522" y="1095"/>
                </a:lnTo>
                <a:lnTo>
                  <a:pt x="494" y="1096"/>
                </a:lnTo>
                <a:lnTo>
                  <a:pt x="480" y="1097"/>
                </a:lnTo>
                <a:lnTo>
                  <a:pt x="467" y="1099"/>
                </a:lnTo>
                <a:lnTo>
                  <a:pt x="464" y="1099"/>
                </a:lnTo>
                <a:lnTo>
                  <a:pt x="457" y="1100"/>
                </a:lnTo>
                <a:lnTo>
                  <a:pt x="450" y="1100"/>
                </a:lnTo>
                <a:lnTo>
                  <a:pt x="427" y="1102"/>
                </a:lnTo>
                <a:lnTo>
                  <a:pt x="414" y="1102"/>
                </a:lnTo>
                <a:lnTo>
                  <a:pt x="408" y="1103"/>
                </a:lnTo>
                <a:lnTo>
                  <a:pt x="402" y="1103"/>
                </a:lnTo>
                <a:lnTo>
                  <a:pt x="389" y="1105"/>
                </a:lnTo>
                <a:lnTo>
                  <a:pt x="388" y="1105"/>
                </a:lnTo>
                <a:lnTo>
                  <a:pt x="368" y="1107"/>
                </a:lnTo>
                <a:lnTo>
                  <a:pt x="332" y="1109"/>
                </a:lnTo>
                <a:lnTo>
                  <a:pt x="286" y="1113"/>
                </a:lnTo>
                <a:lnTo>
                  <a:pt x="283" y="1109"/>
                </a:lnTo>
                <a:lnTo>
                  <a:pt x="250" y="1053"/>
                </a:lnTo>
                <a:lnTo>
                  <a:pt x="247" y="1045"/>
                </a:lnTo>
                <a:lnTo>
                  <a:pt x="249" y="1043"/>
                </a:lnTo>
                <a:lnTo>
                  <a:pt x="249" y="1042"/>
                </a:lnTo>
                <a:lnTo>
                  <a:pt x="240" y="1028"/>
                </a:lnTo>
                <a:lnTo>
                  <a:pt x="233" y="1016"/>
                </a:lnTo>
                <a:lnTo>
                  <a:pt x="219" y="986"/>
                </a:lnTo>
                <a:lnTo>
                  <a:pt x="220" y="971"/>
                </a:lnTo>
                <a:lnTo>
                  <a:pt x="219" y="955"/>
                </a:lnTo>
                <a:lnTo>
                  <a:pt x="221" y="922"/>
                </a:lnTo>
                <a:lnTo>
                  <a:pt x="222" y="919"/>
                </a:lnTo>
                <a:lnTo>
                  <a:pt x="215" y="892"/>
                </a:lnTo>
                <a:lnTo>
                  <a:pt x="201" y="877"/>
                </a:lnTo>
                <a:lnTo>
                  <a:pt x="198" y="860"/>
                </a:lnTo>
                <a:lnTo>
                  <a:pt x="198" y="859"/>
                </a:lnTo>
                <a:lnTo>
                  <a:pt x="198" y="857"/>
                </a:lnTo>
                <a:lnTo>
                  <a:pt x="195" y="855"/>
                </a:lnTo>
                <a:lnTo>
                  <a:pt x="193" y="832"/>
                </a:lnTo>
                <a:lnTo>
                  <a:pt x="195" y="828"/>
                </a:lnTo>
                <a:lnTo>
                  <a:pt x="203" y="801"/>
                </a:lnTo>
                <a:lnTo>
                  <a:pt x="203" y="799"/>
                </a:lnTo>
                <a:lnTo>
                  <a:pt x="203" y="783"/>
                </a:lnTo>
                <a:lnTo>
                  <a:pt x="201" y="768"/>
                </a:lnTo>
                <a:lnTo>
                  <a:pt x="210" y="752"/>
                </a:lnTo>
                <a:lnTo>
                  <a:pt x="225" y="738"/>
                </a:lnTo>
                <a:lnTo>
                  <a:pt x="228" y="733"/>
                </a:lnTo>
                <a:lnTo>
                  <a:pt x="207" y="717"/>
                </a:lnTo>
                <a:lnTo>
                  <a:pt x="210" y="703"/>
                </a:lnTo>
                <a:lnTo>
                  <a:pt x="201" y="673"/>
                </a:lnTo>
                <a:lnTo>
                  <a:pt x="201" y="672"/>
                </a:lnTo>
                <a:lnTo>
                  <a:pt x="201" y="670"/>
                </a:lnTo>
                <a:lnTo>
                  <a:pt x="180" y="649"/>
                </a:lnTo>
                <a:lnTo>
                  <a:pt x="177" y="643"/>
                </a:lnTo>
                <a:lnTo>
                  <a:pt x="167" y="616"/>
                </a:lnTo>
                <a:lnTo>
                  <a:pt x="165" y="615"/>
                </a:lnTo>
                <a:lnTo>
                  <a:pt x="166" y="608"/>
                </a:lnTo>
                <a:lnTo>
                  <a:pt x="151" y="586"/>
                </a:lnTo>
                <a:lnTo>
                  <a:pt x="144" y="565"/>
                </a:lnTo>
                <a:lnTo>
                  <a:pt x="142" y="557"/>
                </a:lnTo>
                <a:lnTo>
                  <a:pt x="133" y="529"/>
                </a:lnTo>
                <a:lnTo>
                  <a:pt x="132" y="524"/>
                </a:lnTo>
                <a:lnTo>
                  <a:pt x="132" y="523"/>
                </a:lnTo>
                <a:lnTo>
                  <a:pt x="126" y="503"/>
                </a:lnTo>
                <a:lnTo>
                  <a:pt x="116" y="463"/>
                </a:lnTo>
                <a:lnTo>
                  <a:pt x="112" y="451"/>
                </a:lnTo>
                <a:lnTo>
                  <a:pt x="107" y="437"/>
                </a:lnTo>
                <a:lnTo>
                  <a:pt x="106" y="433"/>
                </a:lnTo>
                <a:lnTo>
                  <a:pt x="98" y="403"/>
                </a:lnTo>
                <a:lnTo>
                  <a:pt x="95" y="396"/>
                </a:lnTo>
                <a:lnTo>
                  <a:pt x="82" y="349"/>
                </a:lnTo>
                <a:lnTo>
                  <a:pt x="81" y="345"/>
                </a:lnTo>
                <a:lnTo>
                  <a:pt x="78" y="335"/>
                </a:lnTo>
                <a:lnTo>
                  <a:pt x="74" y="320"/>
                </a:lnTo>
                <a:lnTo>
                  <a:pt x="71" y="311"/>
                </a:lnTo>
                <a:lnTo>
                  <a:pt x="69" y="303"/>
                </a:lnTo>
                <a:lnTo>
                  <a:pt x="65" y="291"/>
                </a:lnTo>
                <a:lnTo>
                  <a:pt x="59" y="271"/>
                </a:lnTo>
                <a:lnTo>
                  <a:pt x="56" y="256"/>
                </a:lnTo>
                <a:lnTo>
                  <a:pt x="51" y="241"/>
                </a:lnTo>
                <a:lnTo>
                  <a:pt x="42" y="212"/>
                </a:lnTo>
                <a:lnTo>
                  <a:pt x="38" y="198"/>
                </a:lnTo>
                <a:lnTo>
                  <a:pt x="34" y="184"/>
                </a:lnTo>
                <a:lnTo>
                  <a:pt x="28" y="168"/>
                </a:lnTo>
                <a:lnTo>
                  <a:pt x="26" y="158"/>
                </a:lnTo>
                <a:lnTo>
                  <a:pt x="17" y="128"/>
                </a:lnTo>
                <a:lnTo>
                  <a:pt x="11" y="110"/>
                </a:lnTo>
                <a:lnTo>
                  <a:pt x="9" y="102"/>
                </a:lnTo>
                <a:lnTo>
                  <a:pt x="8" y="98"/>
                </a:lnTo>
                <a:lnTo>
                  <a:pt x="0" y="71"/>
                </a:lnTo>
                <a:lnTo>
                  <a:pt x="22" y="68"/>
                </a:lnTo>
                <a:lnTo>
                  <a:pt x="27" y="68"/>
                </a:lnTo>
                <a:lnTo>
                  <a:pt x="47" y="66"/>
                </a:lnTo>
                <a:lnTo>
                  <a:pt x="48" y="66"/>
                </a:lnTo>
                <a:lnTo>
                  <a:pt x="59" y="64"/>
                </a:lnTo>
                <a:lnTo>
                  <a:pt x="69" y="62"/>
                </a:lnTo>
                <a:lnTo>
                  <a:pt x="71" y="62"/>
                </a:lnTo>
                <a:lnTo>
                  <a:pt x="74" y="62"/>
                </a:lnTo>
                <a:lnTo>
                  <a:pt x="125" y="55"/>
                </a:lnTo>
                <a:lnTo>
                  <a:pt x="137" y="53"/>
                </a:lnTo>
                <a:lnTo>
                  <a:pt x="153" y="52"/>
                </a:lnTo>
                <a:lnTo>
                  <a:pt x="159" y="50"/>
                </a:lnTo>
                <a:close/>
              </a:path>
            </a:pathLst>
          </a:custGeom>
          <a:solidFill>
            <a:srgbClr val="FFFFFF"/>
          </a:solidFill>
          <a:ln w="1651">
            <a:solidFill>
              <a:schemeClr val="accent2"/>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2098" name="Freeform 52"/>
          <p:cNvSpPr>
            <a:spLocks/>
          </p:cNvSpPr>
          <p:nvPr/>
        </p:nvSpPr>
        <p:spPr bwMode="auto">
          <a:xfrm>
            <a:off x="6592888" y="3982694"/>
            <a:ext cx="787400" cy="603250"/>
          </a:xfrm>
          <a:custGeom>
            <a:avLst/>
            <a:gdLst>
              <a:gd name="T0" fmla="*/ 2147483647 w 992"/>
              <a:gd name="T1" fmla="*/ 2147483647 h 762"/>
              <a:gd name="T2" fmla="*/ 2147483647 w 992"/>
              <a:gd name="T3" fmla="*/ 2147483647 h 762"/>
              <a:gd name="T4" fmla="*/ 2147483647 w 992"/>
              <a:gd name="T5" fmla="*/ 2147483647 h 762"/>
              <a:gd name="T6" fmla="*/ 2147483647 w 992"/>
              <a:gd name="T7" fmla="*/ 2147483647 h 762"/>
              <a:gd name="T8" fmla="*/ 2147483647 w 992"/>
              <a:gd name="T9" fmla="*/ 2147483647 h 762"/>
              <a:gd name="T10" fmla="*/ 2147483647 w 992"/>
              <a:gd name="T11" fmla="*/ 2147483647 h 762"/>
              <a:gd name="T12" fmla="*/ 2147483647 w 992"/>
              <a:gd name="T13" fmla="*/ 2147483647 h 762"/>
              <a:gd name="T14" fmla="*/ 2147483647 w 992"/>
              <a:gd name="T15" fmla="*/ 2147483647 h 762"/>
              <a:gd name="T16" fmla="*/ 2147483647 w 992"/>
              <a:gd name="T17" fmla="*/ 2147483647 h 762"/>
              <a:gd name="T18" fmla="*/ 2147483647 w 992"/>
              <a:gd name="T19" fmla="*/ 2147483647 h 762"/>
              <a:gd name="T20" fmla="*/ 2147483647 w 992"/>
              <a:gd name="T21" fmla="*/ 2147483647 h 762"/>
              <a:gd name="T22" fmla="*/ 2147483647 w 992"/>
              <a:gd name="T23" fmla="*/ 2147483647 h 762"/>
              <a:gd name="T24" fmla="*/ 2147483647 w 992"/>
              <a:gd name="T25" fmla="*/ 2147483647 h 762"/>
              <a:gd name="T26" fmla="*/ 2147483647 w 992"/>
              <a:gd name="T27" fmla="*/ 2147483647 h 762"/>
              <a:gd name="T28" fmla="*/ 2147483647 w 992"/>
              <a:gd name="T29" fmla="*/ 2147483647 h 762"/>
              <a:gd name="T30" fmla="*/ 2147483647 w 992"/>
              <a:gd name="T31" fmla="*/ 2147483647 h 762"/>
              <a:gd name="T32" fmla="*/ 2147483647 w 992"/>
              <a:gd name="T33" fmla="*/ 2147483647 h 762"/>
              <a:gd name="T34" fmla="*/ 2147483647 w 992"/>
              <a:gd name="T35" fmla="*/ 2147483647 h 762"/>
              <a:gd name="T36" fmla="*/ 2147483647 w 992"/>
              <a:gd name="T37" fmla="*/ 2147483647 h 762"/>
              <a:gd name="T38" fmla="*/ 2147483647 w 992"/>
              <a:gd name="T39" fmla="*/ 2147483647 h 762"/>
              <a:gd name="T40" fmla="*/ 2147483647 w 992"/>
              <a:gd name="T41" fmla="*/ 2147483647 h 762"/>
              <a:gd name="T42" fmla="*/ 2147483647 w 992"/>
              <a:gd name="T43" fmla="*/ 2147483647 h 762"/>
              <a:gd name="T44" fmla="*/ 2147483647 w 992"/>
              <a:gd name="T45" fmla="*/ 2147483647 h 762"/>
              <a:gd name="T46" fmla="*/ 2147483647 w 992"/>
              <a:gd name="T47" fmla="*/ 2147483647 h 762"/>
              <a:gd name="T48" fmla="*/ 2147483647 w 992"/>
              <a:gd name="T49" fmla="*/ 2147483647 h 762"/>
              <a:gd name="T50" fmla="*/ 2147483647 w 992"/>
              <a:gd name="T51" fmla="*/ 2147483647 h 762"/>
              <a:gd name="T52" fmla="*/ 2147483647 w 992"/>
              <a:gd name="T53" fmla="*/ 2147483647 h 762"/>
              <a:gd name="T54" fmla="*/ 2147483647 w 992"/>
              <a:gd name="T55" fmla="*/ 2147483647 h 762"/>
              <a:gd name="T56" fmla="*/ 2147483647 w 992"/>
              <a:gd name="T57" fmla="*/ 2147483647 h 762"/>
              <a:gd name="T58" fmla="*/ 2147483647 w 992"/>
              <a:gd name="T59" fmla="*/ 2147483647 h 762"/>
              <a:gd name="T60" fmla="*/ 2147483647 w 992"/>
              <a:gd name="T61" fmla="*/ 2147483647 h 762"/>
              <a:gd name="T62" fmla="*/ 2147483647 w 992"/>
              <a:gd name="T63" fmla="*/ 2147483647 h 762"/>
              <a:gd name="T64" fmla="*/ 2147483647 w 992"/>
              <a:gd name="T65" fmla="*/ 2147483647 h 762"/>
              <a:gd name="T66" fmla="*/ 2147483647 w 992"/>
              <a:gd name="T67" fmla="*/ 2147483647 h 762"/>
              <a:gd name="T68" fmla="*/ 2147483647 w 992"/>
              <a:gd name="T69" fmla="*/ 2147483647 h 762"/>
              <a:gd name="T70" fmla="*/ 2147483647 w 992"/>
              <a:gd name="T71" fmla="*/ 2147483647 h 762"/>
              <a:gd name="T72" fmla="*/ 2147483647 w 992"/>
              <a:gd name="T73" fmla="*/ 2147483647 h 762"/>
              <a:gd name="T74" fmla="*/ 2147483647 w 992"/>
              <a:gd name="T75" fmla="*/ 2147483647 h 762"/>
              <a:gd name="T76" fmla="*/ 2147483647 w 992"/>
              <a:gd name="T77" fmla="*/ 2147483647 h 762"/>
              <a:gd name="T78" fmla="*/ 2147483647 w 992"/>
              <a:gd name="T79" fmla="*/ 2147483647 h 762"/>
              <a:gd name="T80" fmla="*/ 2147483647 w 992"/>
              <a:gd name="T81" fmla="*/ 2147483647 h 762"/>
              <a:gd name="T82" fmla="*/ 0 w 992"/>
              <a:gd name="T83" fmla="*/ 2147483647 h 762"/>
              <a:gd name="T84" fmla="*/ 2147483647 w 992"/>
              <a:gd name="T85" fmla="*/ 2147483647 h 762"/>
              <a:gd name="T86" fmla="*/ 2147483647 w 992"/>
              <a:gd name="T87" fmla="*/ 2147483647 h 762"/>
              <a:gd name="T88" fmla="*/ 2147483647 w 992"/>
              <a:gd name="T89" fmla="*/ 2147483647 h 762"/>
              <a:gd name="T90" fmla="*/ 2147483647 w 992"/>
              <a:gd name="T91" fmla="*/ 2147483647 h 762"/>
              <a:gd name="T92" fmla="*/ 2147483647 w 992"/>
              <a:gd name="T93" fmla="*/ 2147483647 h 762"/>
              <a:gd name="T94" fmla="*/ 2147483647 w 992"/>
              <a:gd name="T95" fmla="*/ 2147483647 h 7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92"/>
              <a:gd name="T145" fmla="*/ 0 h 762"/>
              <a:gd name="T146" fmla="*/ 992 w 992"/>
              <a:gd name="T147" fmla="*/ 762 h 7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92" h="762">
                <a:moveTo>
                  <a:pt x="177" y="331"/>
                </a:moveTo>
                <a:lnTo>
                  <a:pt x="179" y="332"/>
                </a:lnTo>
                <a:lnTo>
                  <a:pt x="179" y="335"/>
                </a:lnTo>
                <a:lnTo>
                  <a:pt x="186" y="344"/>
                </a:lnTo>
                <a:lnTo>
                  <a:pt x="228" y="366"/>
                </a:lnTo>
                <a:lnTo>
                  <a:pt x="257" y="385"/>
                </a:lnTo>
                <a:lnTo>
                  <a:pt x="265" y="401"/>
                </a:lnTo>
                <a:lnTo>
                  <a:pt x="273" y="415"/>
                </a:lnTo>
                <a:lnTo>
                  <a:pt x="288" y="421"/>
                </a:lnTo>
                <a:lnTo>
                  <a:pt x="289" y="420"/>
                </a:lnTo>
                <a:lnTo>
                  <a:pt x="307" y="428"/>
                </a:lnTo>
                <a:lnTo>
                  <a:pt x="308" y="429"/>
                </a:lnTo>
                <a:lnTo>
                  <a:pt x="309" y="429"/>
                </a:lnTo>
                <a:lnTo>
                  <a:pt x="310" y="431"/>
                </a:lnTo>
                <a:lnTo>
                  <a:pt x="337" y="468"/>
                </a:lnTo>
                <a:lnTo>
                  <a:pt x="350" y="482"/>
                </a:lnTo>
                <a:lnTo>
                  <a:pt x="356" y="498"/>
                </a:lnTo>
                <a:lnTo>
                  <a:pt x="378" y="506"/>
                </a:lnTo>
                <a:lnTo>
                  <a:pt x="381" y="519"/>
                </a:lnTo>
                <a:lnTo>
                  <a:pt x="387" y="523"/>
                </a:lnTo>
                <a:lnTo>
                  <a:pt x="410" y="528"/>
                </a:lnTo>
                <a:lnTo>
                  <a:pt x="427" y="537"/>
                </a:lnTo>
                <a:lnTo>
                  <a:pt x="439" y="545"/>
                </a:lnTo>
                <a:lnTo>
                  <a:pt x="440" y="564"/>
                </a:lnTo>
                <a:lnTo>
                  <a:pt x="466" y="607"/>
                </a:lnTo>
                <a:lnTo>
                  <a:pt x="470" y="637"/>
                </a:lnTo>
                <a:lnTo>
                  <a:pt x="476" y="643"/>
                </a:lnTo>
                <a:lnTo>
                  <a:pt x="479" y="644"/>
                </a:lnTo>
                <a:lnTo>
                  <a:pt x="500" y="649"/>
                </a:lnTo>
                <a:lnTo>
                  <a:pt x="542" y="705"/>
                </a:lnTo>
                <a:lnTo>
                  <a:pt x="539" y="721"/>
                </a:lnTo>
                <a:lnTo>
                  <a:pt x="541" y="726"/>
                </a:lnTo>
                <a:lnTo>
                  <a:pt x="551" y="751"/>
                </a:lnTo>
                <a:lnTo>
                  <a:pt x="575" y="753"/>
                </a:lnTo>
                <a:lnTo>
                  <a:pt x="599" y="762"/>
                </a:lnTo>
                <a:lnTo>
                  <a:pt x="601" y="753"/>
                </a:lnTo>
                <a:lnTo>
                  <a:pt x="602" y="753"/>
                </a:lnTo>
                <a:lnTo>
                  <a:pt x="626" y="734"/>
                </a:lnTo>
                <a:lnTo>
                  <a:pt x="638" y="711"/>
                </a:lnTo>
                <a:lnTo>
                  <a:pt x="620" y="702"/>
                </a:lnTo>
                <a:lnTo>
                  <a:pt x="607" y="678"/>
                </a:lnTo>
                <a:lnTo>
                  <a:pt x="646" y="700"/>
                </a:lnTo>
                <a:lnTo>
                  <a:pt x="669" y="684"/>
                </a:lnTo>
                <a:lnTo>
                  <a:pt x="680" y="660"/>
                </a:lnTo>
                <a:lnTo>
                  <a:pt x="658" y="633"/>
                </a:lnTo>
                <a:lnTo>
                  <a:pt x="675" y="633"/>
                </a:lnTo>
                <a:lnTo>
                  <a:pt x="684" y="638"/>
                </a:lnTo>
                <a:lnTo>
                  <a:pt x="690" y="632"/>
                </a:lnTo>
                <a:lnTo>
                  <a:pt x="692" y="632"/>
                </a:lnTo>
                <a:lnTo>
                  <a:pt x="693" y="632"/>
                </a:lnTo>
                <a:lnTo>
                  <a:pt x="695" y="636"/>
                </a:lnTo>
                <a:lnTo>
                  <a:pt x="702" y="629"/>
                </a:lnTo>
                <a:lnTo>
                  <a:pt x="731" y="603"/>
                </a:lnTo>
                <a:lnTo>
                  <a:pt x="759" y="588"/>
                </a:lnTo>
                <a:lnTo>
                  <a:pt x="777" y="552"/>
                </a:lnTo>
                <a:lnTo>
                  <a:pt x="803" y="534"/>
                </a:lnTo>
                <a:lnTo>
                  <a:pt x="831" y="498"/>
                </a:lnTo>
                <a:lnTo>
                  <a:pt x="825" y="480"/>
                </a:lnTo>
                <a:lnTo>
                  <a:pt x="865" y="471"/>
                </a:lnTo>
                <a:lnTo>
                  <a:pt x="881" y="439"/>
                </a:lnTo>
                <a:lnTo>
                  <a:pt x="886" y="438"/>
                </a:lnTo>
                <a:lnTo>
                  <a:pt x="894" y="373"/>
                </a:lnTo>
                <a:lnTo>
                  <a:pt x="915" y="317"/>
                </a:lnTo>
                <a:lnTo>
                  <a:pt x="946" y="266"/>
                </a:lnTo>
                <a:lnTo>
                  <a:pt x="955" y="256"/>
                </a:lnTo>
                <a:lnTo>
                  <a:pt x="992" y="230"/>
                </a:lnTo>
                <a:lnTo>
                  <a:pt x="986" y="226"/>
                </a:lnTo>
                <a:lnTo>
                  <a:pt x="970" y="214"/>
                </a:lnTo>
                <a:lnTo>
                  <a:pt x="967" y="212"/>
                </a:lnTo>
                <a:lnTo>
                  <a:pt x="913" y="174"/>
                </a:lnTo>
                <a:lnTo>
                  <a:pt x="881" y="151"/>
                </a:lnTo>
                <a:lnTo>
                  <a:pt x="867" y="140"/>
                </a:lnTo>
                <a:lnTo>
                  <a:pt x="821" y="108"/>
                </a:lnTo>
                <a:lnTo>
                  <a:pt x="804" y="95"/>
                </a:lnTo>
                <a:lnTo>
                  <a:pt x="777" y="76"/>
                </a:lnTo>
                <a:lnTo>
                  <a:pt x="776" y="75"/>
                </a:lnTo>
                <a:lnTo>
                  <a:pt x="774" y="73"/>
                </a:lnTo>
                <a:lnTo>
                  <a:pt x="740" y="49"/>
                </a:lnTo>
                <a:lnTo>
                  <a:pt x="724" y="39"/>
                </a:lnTo>
                <a:lnTo>
                  <a:pt x="722" y="39"/>
                </a:lnTo>
                <a:lnTo>
                  <a:pt x="710" y="41"/>
                </a:lnTo>
                <a:lnTo>
                  <a:pt x="684" y="46"/>
                </a:lnTo>
                <a:lnTo>
                  <a:pt x="675" y="47"/>
                </a:lnTo>
                <a:lnTo>
                  <a:pt x="660" y="49"/>
                </a:lnTo>
                <a:lnTo>
                  <a:pt x="608" y="58"/>
                </a:lnTo>
                <a:lnTo>
                  <a:pt x="597" y="59"/>
                </a:lnTo>
                <a:lnTo>
                  <a:pt x="596" y="59"/>
                </a:lnTo>
                <a:lnTo>
                  <a:pt x="569" y="64"/>
                </a:lnTo>
                <a:lnTo>
                  <a:pt x="549" y="66"/>
                </a:lnTo>
                <a:lnTo>
                  <a:pt x="502" y="75"/>
                </a:lnTo>
                <a:lnTo>
                  <a:pt x="500" y="45"/>
                </a:lnTo>
                <a:lnTo>
                  <a:pt x="487" y="30"/>
                </a:lnTo>
                <a:lnTo>
                  <a:pt x="483" y="28"/>
                </a:lnTo>
                <a:lnTo>
                  <a:pt x="477" y="22"/>
                </a:lnTo>
                <a:lnTo>
                  <a:pt x="470" y="15"/>
                </a:lnTo>
                <a:lnTo>
                  <a:pt x="452" y="19"/>
                </a:lnTo>
                <a:lnTo>
                  <a:pt x="439" y="4"/>
                </a:lnTo>
                <a:lnTo>
                  <a:pt x="442" y="0"/>
                </a:lnTo>
                <a:lnTo>
                  <a:pt x="420" y="3"/>
                </a:lnTo>
                <a:lnTo>
                  <a:pt x="399" y="5"/>
                </a:lnTo>
                <a:lnTo>
                  <a:pt x="384" y="7"/>
                </a:lnTo>
                <a:lnTo>
                  <a:pt x="375" y="7"/>
                </a:lnTo>
                <a:lnTo>
                  <a:pt x="349" y="11"/>
                </a:lnTo>
                <a:lnTo>
                  <a:pt x="300" y="16"/>
                </a:lnTo>
                <a:lnTo>
                  <a:pt x="296" y="17"/>
                </a:lnTo>
                <a:lnTo>
                  <a:pt x="275" y="19"/>
                </a:lnTo>
                <a:lnTo>
                  <a:pt x="257" y="22"/>
                </a:lnTo>
                <a:lnTo>
                  <a:pt x="237" y="24"/>
                </a:lnTo>
                <a:lnTo>
                  <a:pt x="223" y="25"/>
                </a:lnTo>
                <a:lnTo>
                  <a:pt x="207" y="27"/>
                </a:lnTo>
                <a:lnTo>
                  <a:pt x="203" y="28"/>
                </a:lnTo>
                <a:lnTo>
                  <a:pt x="200" y="28"/>
                </a:lnTo>
                <a:lnTo>
                  <a:pt x="180" y="33"/>
                </a:lnTo>
                <a:lnTo>
                  <a:pt x="152" y="43"/>
                </a:lnTo>
                <a:lnTo>
                  <a:pt x="138" y="51"/>
                </a:lnTo>
                <a:lnTo>
                  <a:pt x="124" y="58"/>
                </a:lnTo>
                <a:lnTo>
                  <a:pt x="116" y="59"/>
                </a:lnTo>
                <a:lnTo>
                  <a:pt x="104" y="76"/>
                </a:lnTo>
                <a:lnTo>
                  <a:pt x="82" y="81"/>
                </a:lnTo>
                <a:lnTo>
                  <a:pt x="78" y="82"/>
                </a:lnTo>
                <a:lnTo>
                  <a:pt x="59" y="91"/>
                </a:lnTo>
                <a:lnTo>
                  <a:pt x="56" y="93"/>
                </a:lnTo>
                <a:lnTo>
                  <a:pt x="38" y="102"/>
                </a:lnTo>
                <a:lnTo>
                  <a:pt x="37" y="119"/>
                </a:lnTo>
                <a:lnTo>
                  <a:pt x="14" y="143"/>
                </a:lnTo>
                <a:lnTo>
                  <a:pt x="0" y="180"/>
                </a:lnTo>
                <a:lnTo>
                  <a:pt x="4" y="187"/>
                </a:lnTo>
                <a:lnTo>
                  <a:pt x="25" y="199"/>
                </a:lnTo>
                <a:lnTo>
                  <a:pt x="50" y="211"/>
                </a:lnTo>
                <a:lnTo>
                  <a:pt x="56" y="217"/>
                </a:lnTo>
                <a:lnTo>
                  <a:pt x="67" y="224"/>
                </a:lnTo>
                <a:lnTo>
                  <a:pt x="67" y="226"/>
                </a:lnTo>
                <a:lnTo>
                  <a:pt x="68" y="226"/>
                </a:lnTo>
                <a:lnTo>
                  <a:pt x="72" y="228"/>
                </a:lnTo>
                <a:lnTo>
                  <a:pt x="80" y="229"/>
                </a:lnTo>
                <a:lnTo>
                  <a:pt x="80" y="228"/>
                </a:lnTo>
                <a:lnTo>
                  <a:pt x="104" y="228"/>
                </a:lnTo>
                <a:lnTo>
                  <a:pt x="115" y="250"/>
                </a:lnTo>
                <a:lnTo>
                  <a:pt x="131" y="269"/>
                </a:lnTo>
                <a:lnTo>
                  <a:pt x="137" y="272"/>
                </a:lnTo>
                <a:lnTo>
                  <a:pt x="139" y="277"/>
                </a:lnTo>
                <a:lnTo>
                  <a:pt x="140" y="288"/>
                </a:lnTo>
                <a:lnTo>
                  <a:pt x="157" y="306"/>
                </a:lnTo>
                <a:lnTo>
                  <a:pt x="169" y="320"/>
                </a:lnTo>
                <a:lnTo>
                  <a:pt x="177" y="331"/>
                </a:lnTo>
                <a:close/>
              </a:path>
            </a:pathLst>
          </a:custGeom>
          <a:noFill/>
          <a:ln w="1651">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35891" name="Freeform 53"/>
          <p:cNvSpPr>
            <a:spLocks/>
          </p:cNvSpPr>
          <p:nvPr/>
        </p:nvSpPr>
        <p:spPr bwMode="auto">
          <a:xfrm>
            <a:off x="2354263" y="2138019"/>
            <a:ext cx="1069975" cy="879475"/>
          </a:xfrm>
          <a:custGeom>
            <a:avLst/>
            <a:gdLst>
              <a:gd name="T0" fmla="*/ 2147483647 w 1347"/>
              <a:gd name="T1" fmla="*/ 2147483647 h 1108"/>
              <a:gd name="T2" fmla="*/ 2147483647 w 1347"/>
              <a:gd name="T3" fmla="*/ 2147483647 h 1108"/>
              <a:gd name="T4" fmla="*/ 2147483647 w 1347"/>
              <a:gd name="T5" fmla="*/ 2147483647 h 1108"/>
              <a:gd name="T6" fmla="*/ 2147483647 w 1347"/>
              <a:gd name="T7" fmla="*/ 2147483647 h 1108"/>
              <a:gd name="T8" fmla="*/ 2147483647 w 1347"/>
              <a:gd name="T9" fmla="*/ 2147483647 h 1108"/>
              <a:gd name="T10" fmla="*/ 2147483647 w 1347"/>
              <a:gd name="T11" fmla="*/ 2147483647 h 1108"/>
              <a:gd name="T12" fmla="*/ 2147483647 w 1347"/>
              <a:gd name="T13" fmla="*/ 2147483647 h 1108"/>
              <a:gd name="T14" fmla="*/ 2147483647 w 1347"/>
              <a:gd name="T15" fmla="*/ 2147483647 h 1108"/>
              <a:gd name="T16" fmla="*/ 0 w 1347"/>
              <a:gd name="T17" fmla="*/ 2147483647 h 1108"/>
              <a:gd name="T18" fmla="*/ 2147483647 w 1347"/>
              <a:gd name="T19" fmla="*/ 2147483647 h 1108"/>
              <a:gd name="T20" fmla="*/ 2147483647 w 1347"/>
              <a:gd name="T21" fmla="*/ 2147483647 h 1108"/>
              <a:gd name="T22" fmla="*/ 2147483647 w 1347"/>
              <a:gd name="T23" fmla="*/ 2147483647 h 1108"/>
              <a:gd name="T24" fmla="*/ 2147483647 w 1347"/>
              <a:gd name="T25" fmla="*/ 2147483647 h 1108"/>
              <a:gd name="T26" fmla="*/ 2147483647 w 1347"/>
              <a:gd name="T27" fmla="*/ 2147483647 h 1108"/>
              <a:gd name="T28" fmla="*/ 2147483647 w 1347"/>
              <a:gd name="T29" fmla="*/ 2147483647 h 1108"/>
              <a:gd name="T30" fmla="*/ 2147483647 w 1347"/>
              <a:gd name="T31" fmla="*/ 2147483647 h 1108"/>
              <a:gd name="T32" fmla="*/ 2147483647 w 1347"/>
              <a:gd name="T33" fmla="*/ 2147483647 h 1108"/>
              <a:gd name="T34" fmla="*/ 2147483647 w 1347"/>
              <a:gd name="T35" fmla="*/ 2147483647 h 1108"/>
              <a:gd name="T36" fmla="*/ 2147483647 w 1347"/>
              <a:gd name="T37" fmla="*/ 2147483647 h 1108"/>
              <a:gd name="T38" fmla="*/ 2147483647 w 1347"/>
              <a:gd name="T39" fmla="*/ 2147483647 h 1108"/>
              <a:gd name="T40" fmla="*/ 2147483647 w 1347"/>
              <a:gd name="T41" fmla="*/ 2147483647 h 1108"/>
              <a:gd name="T42" fmla="*/ 2147483647 w 1347"/>
              <a:gd name="T43" fmla="*/ 2147483647 h 1108"/>
              <a:gd name="T44" fmla="*/ 2147483647 w 1347"/>
              <a:gd name="T45" fmla="*/ 0 h 1108"/>
              <a:gd name="T46" fmla="*/ 2147483647 w 1347"/>
              <a:gd name="T47" fmla="*/ 2147483647 h 1108"/>
              <a:gd name="T48" fmla="*/ 2147483647 w 1347"/>
              <a:gd name="T49" fmla="*/ 2147483647 h 1108"/>
              <a:gd name="T50" fmla="*/ 2147483647 w 1347"/>
              <a:gd name="T51" fmla="*/ 2147483647 h 1108"/>
              <a:gd name="T52" fmla="*/ 2147483647 w 1347"/>
              <a:gd name="T53" fmla="*/ 2147483647 h 1108"/>
              <a:gd name="T54" fmla="*/ 2147483647 w 1347"/>
              <a:gd name="T55" fmla="*/ 2147483647 h 1108"/>
              <a:gd name="T56" fmla="*/ 2147483647 w 1347"/>
              <a:gd name="T57" fmla="*/ 2147483647 h 1108"/>
              <a:gd name="T58" fmla="*/ 2147483647 w 1347"/>
              <a:gd name="T59" fmla="*/ 2147483647 h 1108"/>
              <a:gd name="T60" fmla="*/ 2147483647 w 1347"/>
              <a:gd name="T61" fmla="*/ 2147483647 h 1108"/>
              <a:gd name="T62" fmla="*/ 2147483647 w 1347"/>
              <a:gd name="T63" fmla="*/ 2147483647 h 1108"/>
              <a:gd name="T64" fmla="*/ 2147483647 w 1347"/>
              <a:gd name="T65" fmla="*/ 2147483647 h 1108"/>
              <a:gd name="T66" fmla="*/ 2147483647 w 1347"/>
              <a:gd name="T67" fmla="*/ 2147483647 h 1108"/>
              <a:gd name="T68" fmla="*/ 2147483647 w 1347"/>
              <a:gd name="T69" fmla="*/ 2147483647 h 1108"/>
              <a:gd name="T70" fmla="*/ 2147483647 w 1347"/>
              <a:gd name="T71" fmla="*/ 2147483647 h 1108"/>
              <a:gd name="T72" fmla="*/ 2147483647 w 1347"/>
              <a:gd name="T73" fmla="*/ 2147483647 h 1108"/>
              <a:gd name="T74" fmla="*/ 2147483647 w 1347"/>
              <a:gd name="T75" fmla="*/ 2147483647 h 1108"/>
              <a:gd name="T76" fmla="*/ 2147483647 w 1347"/>
              <a:gd name="T77" fmla="*/ 2147483647 h 1108"/>
              <a:gd name="T78" fmla="*/ 2147483647 w 1347"/>
              <a:gd name="T79" fmla="*/ 2147483647 h 1108"/>
              <a:gd name="T80" fmla="*/ 2147483647 w 1347"/>
              <a:gd name="T81" fmla="*/ 2147483647 h 1108"/>
              <a:gd name="T82" fmla="*/ 2147483647 w 1347"/>
              <a:gd name="T83" fmla="*/ 2147483647 h 1108"/>
              <a:gd name="T84" fmla="*/ 2147483647 w 1347"/>
              <a:gd name="T85" fmla="*/ 2147483647 h 1108"/>
              <a:gd name="T86" fmla="*/ 2147483647 w 1347"/>
              <a:gd name="T87" fmla="*/ 2147483647 h 1108"/>
              <a:gd name="T88" fmla="*/ 2147483647 w 1347"/>
              <a:gd name="T89" fmla="*/ 2147483647 h 1108"/>
              <a:gd name="T90" fmla="*/ 2147483647 w 1347"/>
              <a:gd name="T91" fmla="*/ 2147483647 h 1108"/>
              <a:gd name="T92" fmla="*/ 2147483647 w 1347"/>
              <a:gd name="T93" fmla="*/ 2147483647 h 1108"/>
              <a:gd name="T94" fmla="*/ 2147483647 w 1347"/>
              <a:gd name="T95" fmla="*/ 2147483647 h 1108"/>
              <a:gd name="T96" fmla="*/ 2147483647 w 1347"/>
              <a:gd name="T97" fmla="*/ 2147483647 h 1108"/>
              <a:gd name="T98" fmla="*/ 2147483647 w 1347"/>
              <a:gd name="T99" fmla="*/ 2147483647 h 1108"/>
              <a:gd name="T100" fmla="*/ 2147483647 w 1347"/>
              <a:gd name="T101" fmla="*/ 2147483647 h 1108"/>
              <a:gd name="T102" fmla="*/ 2147483647 w 1347"/>
              <a:gd name="T103" fmla="*/ 2147483647 h 1108"/>
              <a:gd name="T104" fmla="*/ 2147483647 w 1347"/>
              <a:gd name="T105" fmla="*/ 2147483647 h 1108"/>
              <a:gd name="T106" fmla="*/ 2147483647 w 1347"/>
              <a:gd name="T107" fmla="*/ 2147483647 h 1108"/>
              <a:gd name="T108" fmla="*/ 2147483647 w 1347"/>
              <a:gd name="T109" fmla="*/ 2147483647 h 1108"/>
              <a:gd name="T110" fmla="*/ 2147483647 w 1347"/>
              <a:gd name="T111" fmla="*/ 2147483647 h 1108"/>
              <a:gd name="T112" fmla="*/ 2147483647 w 1347"/>
              <a:gd name="T113" fmla="*/ 2147483647 h 11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47"/>
              <a:gd name="T172" fmla="*/ 0 h 1108"/>
              <a:gd name="T173" fmla="*/ 1347 w 1347"/>
              <a:gd name="T174" fmla="*/ 1108 h 11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47" h="1108">
                <a:moveTo>
                  <a:pt x="870" y="1079"/>
                </a:moveTo>
                <a:lnTo>
                  <a:pt x="859" y="1078"/>
                </a:lnTo>
                <a:lnTo>
                  <a:pt x="836" y="1076"/>
                </a:lnTo>
                <a:lnTo>
                  <a:pt x="771" y="1070"/>
                </a:lnTo>
                <a:lnTo>
                  <a:pt x="765" y="1069"/>
                </a:lnTo>
                <a:lnTo>
                  <a:pt x="685" y="1061"/>
                </a:lnTo>
                <a:lnTo>
                  <a:pt x="675" y="1061"/>
                </a:lnTo>
                <a:lnTo>
                  <a:pt x="628" y="1057"/>
                </a:lnTo>
                <a:lnTo>
                  <a:pt x="575" y="1052"/>
                </a:lnTo>
                <a:lnTo>
                  <a:pt x="527" y="1047"/>
                </a:lnTo>
                <a:lnTo>
                  <a:pt x="413" y="1035"/>
                </a:lnTo>
                <a:lnTo>
                  <a:pt x="367" y="1030"/>
                </a:lnTo>
                <a:lnTo>
                  <a:pt x="284" y="1022"/>
                </a:lnTo>
                <a:lnTo>
                  <a:pt x="277" y="1021"/>
                </a:lnTo>
                <a:lnTo>
                  <a:pt x="192" y="1011"/>
                </a:lnTo>
                <a:lnTo>
                  <a:pt x="183" y="1010"/>
                </a:lnTo>
                <a:lnTo>
                  <a:pt x="141" y="1006"/>
                </a:lnTo>
                <a:lnTo>
                  <a:pt x="0" y="987"/>
                </a:lnTo>
                <a:lnTo>
                  <a:pt x="7" y="925"/>
                </a:lnTo>
                <a:lnTo>
                  <a:pt x="14" y="877"/>
                </a:lnTo>
                <a:lnTo>
                  <a:pt x="15" y="862"/>
                </a:lnTo>
                <a:lnTo>
                  <a:pt x="18" y="843"/>
                </a:lnTo>
                <a:lnTo>
                  <a:pt x="24" y="801"/>
                </a:lnTo>
                <a:lnTo>
                  <a:pt x="26" y="780"/>
                </a:lnTo>
                <a:lnTo>
                  <a:pt x="32" y="739"/>
                </a:lnTo>
                <a:lnTo>
                  <a:pt x="36" y="709"/>
                </a:lnTo>
                <a:lnTo>
                  <a:pt x="47" y="621"/>
                </a:lnTo>
                <a:lnTo>
                  <a:pt x="48" y="613"/>
                </a:lnTo>
                <a:lnTo>
                  <a:pt x="56" y="554"/>
                </a:lnTo>
                <a:lnTo>
                  <a:pt x="63" y="492"/>
                </a:lnTo>
                <a:lnTo>
                  <a:pt x="65" y="487"/>
                </a:lnTo>
                <a:lnTo>
                  <a:pt x="66" y="476"/>
                </a:lnTo>
                <a:lnTo>
                  <a:pt x="72" y="431"/>
                </a:lnTo>
                <a:lnTo>
                  <a:pt x="74" y="414"/>
                </a:lnTo>
                <a:lnTo>
                  <a:pt x="78" y="382"/>
                </a:lnTo>
                <a:lnTo>
                  <a:pt x="80" y="370"/>
                </a:lnTo>
                <a:lnTo>
                  <a:pt x="80" y="368"/>
                </a:lnTo>
                <a:lnTo>
                  <a:pt x="87" y="307"/>
                </a:lnTo>
                <a:lnTo>
                  <a:pt x="91" y="277"/>
                </a:lnTo>
                <a:lnTo>
                  <a:pt x="95" y="250"/>
                </a:lnTo>
                <a:lnTo>
                  <a:pt x="99" y="214"/>
                </a:lnTo>
                <a:lnTo>
                  <a:pt x="103" y="185"/>
                </a:lnTo>
                <a:lnTo>
                  <a:pt x="109" y="129"/>
                </a:lnTo>
                <a:lnTo>
                  <a:pt x="110" y="123"/>
                </a:lnTo>
                <a:lnTo>
                  <a:pt x="115" y="82"/>
                </a:lnTo>
                <a:lnTo>
                  <a:pt x="126" y="0"/>
                </a:lnTo>
                <a:lnTo>
                  <a:pt x="238" y="16"/>
                </a:lnTo>
                <a:lnTo>
                  <a:pt x="309" y="22"/>
                </a:lnTo>
                <a:lnTo>
                  <a:pt x="334" y="25"/>
                </a:lnTo>
                <a:lnTo>
                  <a:pt x="345" y="27"/>
                </a:lnTo>
                <a:lnTo>
                  <a:pt x="461" y="39"/>
                </a:lnTo>
                <a:lnTo>
                  <a:pt x="483" y="43"/>
                </a:lnTo>
                <a:lnTo>
                  <a:pt x="550" y="49"/>
                </a:lnTo>
                <a:lnTo>
                  <a:pt x="570" y="52"/>
                </a:lnTo>
                <a:lnTo>
                  <a:pt x="592" y="54"/>
                </a:lnTo>
                <a:lnTo>
                  <a:pt x="615" y="57"/>
                </a:lnTo>
                <a:lnTo>
                  <a:pt x="673" y="63"/>
                </a:lnTo>
                <a:lnTo>
                  <a:pt x="810" y="76"/>
                </a:lnTo>
                <a:lnTo>
                  <a:pt x="833" y="78"/>
                </a:lnTo>
                <a:lnTo>
                  <a:pt x="961" y="90"/>
                </a:lnTo>
                <a:lnTo>
                  <a:pt x="963" y="90"/>
                </a:lnTo>
                <a:lnTo>
                  <a:pt x="985" y="91"/>
                </a:lnTo>
                <a:lnTo>
                  <a:pt x="1005" y="94"/>
                </a:lnTo>
                <a:lnTo>
                  <a:pt x="1007" y="94"/>
                </a:lnTo>
                <a:lnTo>
                  <a:pt x="1022" y="93"/>
                </a:lnTo>
                <a:lnTo>
                  <a:pt x="1166" y="103"/>
                </a:lnTo>
                <a:lnTo>
                  <a:pt x="1176" y="105"/>
                </a:lnTo>
                <a:lnTo>
                  <a:pt x="1212" y="107"/>
                </a:lnTo>
                <a:lnTo>
                  <a:pt x="1230" y="108"/>
                </a:lnTo>
                <a:lnTo>
                  <a:pt x="1347" y="117"/>
                </a:lnTo>
                <a:lnTo>
                  <a:pt x="1343" y="178"/>
                </a:lnTo>
                <a:lnTo>
                  <a:pt x="1341" y="222"/>
                </a:lnTo>
                <a:lnTo>
                  <a:pt x="1340" y="239"/>
                </a:lnTo>
                <a:lnTo>
                  <a:pt x="1336" y="301"/>
                </a:lnTo>
                <a:lnTo>
                  <a:pt x="1335" y="318"/>
                </a:lnTo>
                <a:lnTo>
                  <a:pt x="1335" y="328"/>
                </a:lnTo>
                <a:lnTo>
                  <a:pt x="1333" y="362"/>
                </a:lnTo>
                <a:lnTo>
                  <a:pt x="1330" y="400"/>
                </a:lnTo>
                <a:lnTo>
                  <a:pt x="1329" y="425"/>
                </a:lnTo>
                <a:lnTo>
                  <a:pt x="1328" y="456"/>
                </a:lnTo>
                <a:lnTo>
                  <a:pt x="1325" y="486"/>
                </a:lnTo>
                <a:lnTo>
                  <a:pt x="1325" y="487"/>
                </a:lnTo>
                <a:lnTo>
                  <a:pt x="1325" y="492"/>
                </a:lnTo>
                <a:lnTo>
                  <a:pt x="1324" y="518"/>
                </a:lnTo>
                <a:lnTo>
                  <a:pt x="1319" y="579"/>
                </a:lnTo>
                <a:lnTo>
                  <a:pt x="1318" y="611"/>
                </a:lnTo>
                <a:lnTo>
                  <a:pt x="1317" y="623"/>
                </a:lnTo>
                <a:lnTo>
                  <a:pt x="1316" y="656"/>
                </a:lnTo>
                <a:lnTo>
                  <a:pt x="1312" y="713"/>
                </a:lnTo>
                <a:lnTo>
                  <a:pt x="1307" y="798"/>
                </a:lnTo>
                <a:lnTo>
                  <a:pt x="1305" y="829"/>
                </a:lnTo>
                <a:lnTo>
                  <a:pt x="1304" y="859"/>
                </a:lnTo>
                <a:lnTo>
                  <a:pt x="1301" y="890"/>
                </a:lnTo>
                <a:lnTo>
                  <a:pt x="1300" y="921"/>
                </a:lnTo>
                <a:lnTo>
                  <a:pt x="1299" y="934"/>
                </a:lnTo>
                <a:lnTo>
                  <a:pt x="1298" y="952"/>
                </a:lnTo>
                <a:lnTo>
                  <a:pt x="1297" y="968"/>
                </a:lnTo>
                <a:lnTo>
                  <a:pt x="1297" y="984"/>
                </a:lnTo>
                <a:lnTo>
                  <a:pt x="1294" y="1011"/>
                </a:lnTo>
                <a:lnTo>
                  <a:pt x="1293" y="1033"/>
                </a:lnTo>
                <a:lnTo>
                  <a:pt x="1291" y="1077"/>
                </a:lnTo>
                <a:lnTo>
                  <a:pt x="1288" y="1108"/>
                </a:lnTo>
                <a:lnTo>
                  <a:pt x="1180" y="1101"/>
                </a:lnTo>
                <a:lnTo>
                  <a:pt x="1136" y="1100"/>
                </a:lnTo>
                <a:lnTo>
                  <a:pt x="1124" y="1099"/>
                </a:lnTo>
                <a:lnTo>
                  <a:pt x="1091" y="1096"/>
                </a:lnTo>
                <a:lnTo>
                  <a:pt x="1068" y="1094"/>
                </a:lnTo>
                <a:lnTo>
                  <a:pt x="1063" y="1094"/>
                </a:lnTo>
                <a:lnTo>
                  <a:pt x="1031" y="1093"/>
                </a:lnTo>
                <a:lnTo>
                  <a:pt x="917" y="1083"/>
                </a:lnTo>
                <a:lnTo>
                  <a:pt x="894" y="1082"/>
                </a:lnTo>
                <a:lnTo>
                  <a:pt x="890" y="1081"/>
                </a:lnTo>
                <a:lnTo>
                  <a:pt x="876" y="1079"/>
                </a:lnTo>
                <a:lnTo>
                  <a:pt x="870" y="1079"/>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35892" name="Freeform 54"/>
          <p:cNvSpPr>
            <a:spLocks/>
          </p:cNvSpPr>
          <p:nvPr/>
        </p:nvSpPr>
        <p:spPr bwMode="auto">
          <a:xfrm>
            <a:off x="1524000" y="1241081"/>
            <a:ext cx="917575" cy="1482725"/>
          </a:xfrm>
          <a:custGeom>
            <a:avLst/>
            <a:gdLst>
              <a:gd name="T0" fmla="*/ 2147483647 w 1157"/>
              <a:gd name="T1" fmla="*/ 2147483647 h 1868"/>
              <a:gd name="T2" fmla="*/ 2147483647 w 1157"/>
              <a:gd name="T3" fmla="*/ 2147483647 h 1868"/>
              <a:gd name="T4" fmla="*/ 2147483647 w 1157"/>
              <a:gd name="T5" fmla="*/ 2147483647 h 1868"/>
              <a:gd name="T6" fmla="*/ 2147483647 w 1157"/>
              <a:gd name="T7" fmla="*/ 2147483647 h 1868"/>
              <a:gd name="T8" fmla="*/ 2147483647 w 1157"/>
              <a:gd name="T9" fmla="*/ 2147483647 h 1868"/>
              <a:gd name="T10" fmla="*/ 2147483647 w 1157"/>
              <a:gd name="T11" fmla="*/ 2147483647 h 1868"/>
              <a:gd name="T12" fmla="*/ 2147483647 w 1157"/>
              <a:gd name="T13" fmla="*/ 2147483647 h 1868"/>
              <a:gd name="T14" fmla="*/ 2147483647 w 1157"/>
              <a:gd name="T15" fmla="*/ 2147483647 h 1868"/>
              <a:gd name="T16" fmla="*/ 2147483647 w 1157"/>
              <a:gd name="T17" fmla="*/ 2147483647 h 1868"/>
              <a:gd name="T18" fmla="*/ 2147483647 w 1157"/>
              <a:gd name="T19" fmla="*/ 2147483647 h 1868"/>
              <a:gd name="T20" fmla="*/ 2147483647 w 1157"/>
              <a:gd name="T21" fmla="*/ 2147483647 h 1868"/>
              <a:gd name="T22" fmla="*/ 2147483647 w 1157"/>
              <a:gd name="T23" fmla="*/ 2147483647 h 1868"/>
              <a:gd name="T24" fmla="*/ 2147483647 w 1157"/>
              <a:gd name="T25" fmla="*/ 2147483647 h 1868"/>
              <a:gd name="T26" fmla="*/ 2147483647 w 1157"/>
              <a:gd name="T27" fmla="*/ 2147483647 h 1868"/>
              <a:gd name="T28" fmla="*/ 2147483647 w 1157"/>
              <a:gd name="T29" fmla="*/ 2147483647 h 1868"/>
              <a:gd name="T30" fmla="*/ 2147483647 w 1157"/>
              <a:gd name="T31" fmla="*/ 2147483647 h 1868"/>
              <a:gd name="T32" fmla="*/ 2147483647 w 1157"/>
              <a:gd name="T33" fmla="*/ 2147483647 h 1868"/>
              <a:gd name="T34" fmla="*/ 2147483647 w 1157"/>
              <a:gd name="T35" fmla="*/ 2147483647 h 1868"/>
              <a:gd name="T36" fmla="*/ 2147483647 w 1157"/>
              <a:gd name="T37" fmla="*/ 2147483647 h 1868"/>
              <a:gd name="T38" fmla="*/ 2147483647 w 1157"/>
              <a:gd name="T39" fmla="*/ 2147483647 h 1868"/>
              <a:gd name="T40" fmla="*/ 2147483647 w 1157"/>
              <a:gd name="T41" fmla="*/ 2147483647 h 1868"/>
              <a:gd name="T42" fmla="*/ 2147483647 w 1157"/>
              <a:gd name="T43" fmla="*/ 2147483647 h 1868"/>
              <a:gd name="T44" fmla="*/ 2147483647 w 1157"/>
              <a:gd name="T45" fmla="*/ 2147483647 h 1868"/>
              <a:gd name="T46" fmla="*/ 2147483647 w 1157"/>
              <a:gd name="T47" fmla="*/ 2147483647 h 1868"/>
              <a:gd name="T48" fmla="*/ 2147483647 w 1157"/>
              <a:gd name="T49" fmla="*/ 2147483647 h 1868"/>
              <a:gd name="T50" fmla="*/ 2147483647 w 1157"/>
              <a:gd name="T51" fmla="*/ 2147483647 h 1868"/>
              <a:gd name="T52" fmla="*/ 2147483647 w 1157"/>
              <a:gd name="T53" fmla="*/ 2147483647 h 1868"/>
              <a:gd name="T54" fmla="*/ 2147483647 w 1157"/>
              <a:gd name="T55" fmla="*/ 2147483647 h 1868"/>
              <a:gd name="T56" fmla="*/ 2147483647 w 1157"/>
              <a:gd name="T57" fmla="*/ 2147483647 h 1868"/>
              <a:gd name="T58" fmla="*/ 2147483647 w 1157"/>
              <a:gd name="T59" fmla="*/ 2147483647 h 1868"/>
              <a:gd name="T60" fmla="*/ 2147483647 w 1157"/>
              <a:gd name="T61" fmla="*/ 2147483647 h 1868"/>
              <a:gd name="T62" fmla="*/ 2147483647 w 1157"/>
              <a:gd name="T63" fmla="*/ 2147483647 h 1868"/>
              <a:gd name="T64" fmla="*/ 2147483647 w 1157"/>
              <a:gd name="T65" fmla="*/ 2147483647 h 1868"/>
              <a:gd name="T66" fmla="*/ 2147483647 w 1157"/>
              <a:gd name="T67" fmla="*/ 2147483647 h 1868"/>
              <a:gd name="T68" fmla="*/ 2147483647 w 1157"/>
              <a:gd name="T69" fmla="*/ 2147483647 h 1868"/>
              <a:gd name="T70" fmla="*/ 2147483647 w 1157"/>
              <a:gd name="T71" fmla="*/ 0 h 1868"/>
              <a:gd name="T72" fmla="*/ 2147483647 w 1157"/>
              <a:gd name="T73" fmla="*/ 2147483647 h 1868"/>
              <a:gd name="T74" fmla="*/ 2147483647 w 1157"/>
              <a:gd name="T75" fmla="*/ 2147483647 h 1868"/>
              <a:gd name="T76" fmla="*/ 2147483647 w 1157"/>
              <a:gd name="T77" fmla="*/ 2147483647 h 1868"/>
              <a:gd name="T78" fmla="*/ 2147483647 w 1157"/>
              <a:gd name="T79" fmla="*/ 2147483647 h 1868"/>
              <a:gd name="T80" fmla="*/ 2147483647 w 1157"/>
              <a:gd name="T81" fmla="*/ 2147483647 h 1868"/>
              <a:gd name="T82" fmla="*/ 2147483647 w 1157"/>
              <a:gd name="T83" fmla="*/ 2147483647 h 1868"/>
              <a:gd name="T84" fmla="*/ 2147483647 w 1157"/>
              <a:gd name="T85" fmla="*/ 2147483647 h 1868"/>
              <a:gd name="T86" fmla="*/ 2147483647 w 1157"/>
              <a:gd name="T87" fmla="*/ 2147483647 h 1868"/>
              <a:gd name="T88" fmla="*/ 2147483647 w 1157"/>
              <a:gd name="T89" fmla="*/ 2147483647 h 1868"/>
              <a:gd name="T90" fmla="*/ 2147483647 w 1157"/>
              <a:gd name="T91" fmla="*/ 2147483647 h 1868"/>
              <a:gd name="T92" fmla="*/ 2147483647 w 1157"/>
              <a:gd name="T93" fmla="*/ 2147483647 h 1868"/>
              <a:gd name="T94" fmla="*/ 2147483647 w 1157"/>
              <a:gd name="T95" fmla="*/ 2147483647 h 1868"/>
              <a:gd name="T96" fmla="*/ 2147483647 w 1157"/>
              <a:gd name="T97" fmla="*/ 2147483647 h 18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57"/>
              <a:gd name="T148" fmla="*/ 0 h 1868"/>
              <a:gd name="T149" fmla="*/ 1157 w 1157"/>
              <a:gd name="T150" fmla="*/ 1868 h 18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57" h="1868">
                <a:moveTo>
                  <a:pt x="123" y="1175"/>
                </a:moveTo>
                <a:lnTo>
                  <a:pt x="118" y="1181"/>
                </a:lnTo>
                <a:lnTo>
                  <a:pt x="117" y="1182"/>
                </a:lnTo>
                <a:lnTo>
                  <a:pt x="95" y="1238"/>
                </a:lnTo>
                <a:lnTo>
                  <a:pt x="91" y="1241"/>
                </a:lnTo>
                <a:lnTo>
                  <a:pt x="84" y="1254"/>
                </a:lnTo>
                <a:lnTo>
                  <a:pt x="78" y="1285"/>
                </a:lnTo>
                <a:lnTo>
                  <a:pt x="74" y="1310"/>
                </a:lnTo>
                <a:lnTo>
                  <a:pt x="54" y="1412"/>
                </a:lnTo>
                <a:lnTo>
                  <a:pt x="0" y="1695"/>
                </a:lnTo>
                <a:lnTo>
                  <a:pt x="11" y="1699"/>
                </a:lnTo>
                <a:lnTo>
                  <a:pt x="177" y="1730"/>
                </a:lnTo>
                <a:lnTo>
                  <a:pt x="359" y="1761"/>
                </a:lnTo>
                <a:lnTo>
                  <a:pt x="410" y="1770"/>
                </a:lnTo>
                <a:lnTo>
                  <a:pt x="438" y="1776"/>
                </a:lnTo>
                <a:lnTo>
                  <a:pt x="494" y="1784"/>
                </a:lnTo>
                <a:lnTo>
                  <a:pt x="500" y="1785"/>
                </a:lnTo>
                <a:lnTo>
                  <a:pt x="503" y="1786"/>
                </a:lnTo>
                <a:lnTo>
                  <a:pt x="537" y="1791"/>
                </a:lnTo>
                <a:lnTo>
                  <a:pt x="590" y="1801"/>
                </a:lnTo>
                <a:lnTo>
                  <a:pt x="681" y="1813"/>
                </a:lnTo>
                <a:lnTo>
                  <a:pt x="725" y="1820"/>
                </a:lnTo>
                <a:lnTo>
                  <a:pt x="872" y="1840"/>
                </a:lnTo>
                <a:lnTo>
                  <a:pt x="875" y="1842"/>
                </a:lnTo>
                <a:lnTo>
                  <a:pt x="878" y="1842"/>
                </a:lnTo>
                <a:lnTo>
                  <a:pt x="884" y="1843"/>
                </a:lnTo>
                <a:lnTo>
                  <a:pt x="887" y="1843"/>
                </a:lnTo>
                <a:lnTo>
                  <a:pt x="906" y="1845"/>
                </a:lnTo>
                <a:lnTo>
                  <a:pt x="952" y="1851"/>
                </a:lnTo>
                <a:lnTo>
                  <a:pt x="996" y="1857"/>
                </a:lnTo>
                <a:lnTo>
                  <a:pt x="1005" y="1858"/>
                </a:lnTo>
                <a:lnTo>
                  <a:pt x="1011" y="1860"/>
                </a:lnTo>
                <a:lnTo>
                  <a:pt x="1080" y="1868"/>
                </a:lnTo>
                <a:lnTo>
                  <a:pt x="1084" y="1838"/>
                </a:lnTo>
                <a:lnTo>
                  <a:pt x="1095" y="1750"/>
                </a:lnTo>
                <a:lnTo>
                  <a:pt x="1096" y="1742"/>
                </a:lnTo>
                <a:lnTo>
                  <a:pt x="1104" y="1683"/>
                </a:lnTo>
                <a:lnTo>
                  <a:pt x="1111" y="1621"/>
                </a:lnTo>
                <a:lnTo>
                  <a:pt x="1113" y="1616"/>
                </a:lnTo>
                <a:lnTo>
                  <a:pt x="1114" y="1605"/>
                </a:lnTo>
                <a:lnTo>
                  <a:pt x="1120" y="1560"/>
                </a:lnTo>
                <a:lnTo>
                  <a:pt x="1122" y="1543"/>
                </a:lnTo>
                <a:lnTo>
                  <a:pt x="1126" y="1511"/>
                </a:lnTo>
                <a:lnTo>
                  <a:pt x="1128" y="1499"/>
                </a:lnTo>
                <a:lnTo>
                  <a:pt x="1128" y="1497"/>
                </a:lnTo>
                <a:lnTo>
                  <a:pt x="1135" y="1436"/>
                </a:lnTo>
                <a:lnTo>
                  <a:pt x="1139" y="1406"/>
                </a:lnTo>
                <a:lnTo>
                  <a:pt x="1143" y="1379"/>
                </a:lnTo>
                <a:lnTo>
                  <a:pt x="1147" y="1343"/>
                </a:lnTo>
                <a:lnTo>
                  <a:pt x="1151" y="1314"/>
                </a:lnTo>
                <a:lnTo>
                  <a:pt x="1157" y="1258"/>
                </a:lnTo>
                <a:lnTo>
                  <a:pt x="1151" y="1255"/>
                </a:lnTo>
                <a:lnTo>
                  <a:pt x="1150" y="1254"/>
                </a:lnTo>
                <a:lnTo>
                  <a:pt x="1145" y="1250"/>
                </a:lnTo>
                <a:lnTo>
                  <a:pt x="1128" y="1212"/>
                </a:lnTo>
                <a:lnTo>
                  <a:pt x="1110" y="1183"/>
                </a:lnTo>
                <a:lnTo>
                  <a:pt x="1107" y="1183"/>
                </a:lnTo>
                <a:lnTo>
                  <a:pt x="1091" y="1190"/>
                </a:lnTo>
                <a:lnTo>
                  <a:pt x="1083" y="1206"/>
                </a:lnTo>
                <a:lnTo>
                  <a:pt x="1081" y="1231"/>
                </a:lnTo>
                <a:lnTo>
                  <a:pt x="1061" y="1226"/>
                </a:lnTo>
                <a:lnTo>
                  <a:pt x="971" y="1219"/>
                </a:lnTo>
                <a:lnTo>
                  <a:pt x="951" y="1207"/>
                </a:lnTo>
                <a:lnTo>
                  <a:pt x="930" y="1220"/>
                </a:lnTo>
                <a:lnTo>
                  <a:pt x="904" y="1226"/>
                </a:lnTo>
                <a:lnTo>
                  <a:pt x="865" y="1211"/>
                </a:lnTo>
                <a:lnTo>
                  <a:pt x="843" y="1228"/>
                </a:lnTo>
                <a:lnTo>
                  <a:pt x="845" y="1240"/>
                </a:lnTo>
                <a:lnTo>
                  <a:pt x="839" y="1243"/>
                </a:lnTo>
                <a:lnTo>
                  <a:pt x="815" y="1217"/>
                </a:lnTo>
                <a:lnTo>
                  <a:pt x="803" y="1138"/>
                </a:lnTo>
                <a:lnTo>
                  <a:pt x="752" y="1100"/>
                </a:lnTo>
                <a:lnTo>
                  <a:pt x="759" y="1070"/>
                </a:lnTo>
                <a:lnTo>
                  <a:pt x="700" y="887"/>
                </a:lnTo>
                <a:lnTo>
                  <a:pt x="639" y="922"/>
                </a:lnTo>
                <a:lnTo>
                  <a:pt x="615" y="923"/>
                </a:lnTo>
                <a:lnTo>
                  <a:pt x="588" y="904"/>
                </a:lnTo>
                <a:lnTo>
                  <a:pt x="652" y="680"/>
                </a:lnTo>
                <a:lnTo>
                  <a:pt x="657" y="680"/>
                </a:lnTo>
                <a:lnTo>
                  <a:pt x="670" y="651"/>
                </a:lnTo>
                <a:lnTo>
                  <a:pt x="670" y="642"/>
                </a:lnTo>
                <a:lnTo>
                  <a:pt x="663" y="639"/>
                </a:lnTo>
                <a:lnTo>
                  <a:pt x="642" y="642"/>
                </a:lnTo>
                <a:lnTo>
                  <a:pt x="625" y="641"/>
                </a:lnTo>
                <a:lnTo>
                  <a:pt x="621" y="634"/>
                </a:lnTo>
                <a:lnTo>
                  <a:pt x="624" y="621"/>
                </a:lnTo>
                <a:lnTo>
                  <a:pt x="615" y="614"/>
                </a:lnTo>
                <a:lnTo>
                  <a:pt x="598" y="621"/>
                </a:lnTo>
                <a:lnTo>
                  <a:pt x="596" y="616"/>
                </a:lnTo>
                <a:lnTo>
                  <a:pt x="601" y="608"/>
                </a:lnTo>
                <a:lnTo>
                  <a:pt x="576" y="558"/>
                </a:lnTo>
                <a:lnTo>
                  <a:pt x="561" y="539"/>
                </a:lnTo>
                <a:lnTo>
                  <a:pt x="527" y="472"/>
                </a:lnTo>
                <a:lnTo>
                  <a:pt x="503" y="459"/>
                </a:lnTo>
                <a:lnTo>
                  <a:pt x="464" y="413"/>
                </a:lnTo>
                <a:lnTo>
                  <a:pt x="487" y="407"/>
                </a:lnTo>
                <a:lnTo>
                  <a:pt x="469" y="388"/>
                </a:lnTo>
                <a:lnTo>
                  <a:pt x="476" y="347"/>
                </a:lnTo>
                <a:lnTo>
                  <a:pt x="438" y="274"/>
                </a:lnTo>
                <a:lnTo>
                  <a:pt x="439" y="269"/>
                </a:lnTo>
                <a:lnTo>
                  <a:pt x="447" y="218"/>
                </a:lnTo>
                <a:lnTo>
                  <a:pt x="459" y="158"/>
                </a:lnTo>
                <a:lnTo>
                  <a:pt x="461" y="150"/>
                </a:lnTo>
                <a:lnTo>
                  <a:pt x="461" y="148"/>
                </a:lnTo>
                <a:lnTo>
                  <a:pt x="476" y="60"/>
                </a:lnTo>
                <a:lnTo>
                  <a:pt x="481" y="36"/>
                </a:lnTo>
                <a:lnTo>
                  <a:pt x="482" y="30"/>
                </a:lnTo>
                <a:lnTo>
                  <a:pt x="322" y="0"/>
                </a:lnTo>
                <a:lnTo>
                  <a:pt x="320" y="9"/>
                </a:lnTo>
                <a:lnTo>
                  <a:pt x="318" y="20"/>
                </a:lnTo>
                <a:lnTo>
                  <a:pt x="314" y="37"/>
                </a:lnTo>
                <a:lnTo>
                  <a:pt x="288" y="171"/>
                </a:lnTo>
                <a:lnTo>
                  <a:pt x="281" y="209"/>
                </a:lnTo>
                <a:lnTo>
                  <a:pt x="277" y="227"/>
                </a:lnTo>
                <a:lnTo>
                  <a:pt x="275" y="235"/>
                </a:lnTo>
                <a:lnTo>
                  <a:pt x="275" y="239"/>
                </a:lnTo>
                <a:lnTo>
                  <a:pt x="274" y="244"/>
                </a:lnTo>
                <a:lnTo>
                  <a:pt x="263" y="299"/>
                </a:lnTo>
                <a:lnTo>
                  <a:pt x="258" y="329"/>
                </a:lnTo>
                <a:lnTo>
                  <a:pt x="246" y="392"/>
                </a:lnTo>
                <a:lnTo>
                  <a:pt x="241" y="417"/>
                </a:lnTo>
                <a:lnTo>
                  <a:pt x="241" y="419"/>
                </a:lnTo>
                <a:lnTo>
                  <a:pt x="235" y="449"/>
                </a:lnTo>
                <a:lnTo>
                  <a:pt x="217" y="539"/>
                </a:lnTo>
                <a:lnTo>
                  <a:pt x="216" y="551"/>
                </a:lnTo>
                <a:lnTo>
                  <a:pt x="209" y="590"/>
                </a:lnTo>
                <a:lnTo>
                  <a:pt x="207" y="600"/>
                </a:lnTo>
                <a:lnTo>
                  <a:pt x="203" y="618"/>
                </a:lnTo>
                <a:lnTo>
                  <a:pt x="198" y="630"/>
                </a:lnTo>
                <a:lnTo>
                  <a:pt x="208" y="663"/>
                </a:lnTo>
                <a:lnTo>
                  <a:pt x="204" y="726"/>
                </a:lnTo>
                <a:lnTo>
                  <a:pt x="209" y="737"/>
                </a:lnTo>
                <a:lnTo>
                  <a:pt x="216" y="759"/>
                </a:lnTo>
                <a:lnTo>
                  <a:pt x="219" y="763"/>
                </a:lnTo>
                <a:lnTo>
                  <a:pt x="256" y="797"/>
                </a:lnTo>
                <a:lnTo>
                  <a:pt x="263" y="831"/>
                </a:lnTo>
                <a:lnTo>
                  <a:pt x="210" y="910"/>
                </a:lnTo>
                <a:lnTo>
                  <a:pt x="209" y="911"/>
                </a:lnTo>
                <a:lnTo>
                  <a:pt x="192" y="943"/>
                </a:lnTo>
                <a:lnTo>
                  <a:pt x="185" y="953"/>
                </a:lnTo>
                <a:lnTo>
                  <a:pt x="171" y="970"/>
                </a:lnTo>
                <a:lnTo>
                  <a:pt x="154" y="1007"/>
                </a:lnTo>
                <a:lnTo>
                  <a:pt x="127" y="1025"/>
                </a:lnTo>
                <a:lnTo>
                  <a:pt x="75" y="1109"/>
                </a:lnTo>
                <a:lnTo>
                  <a:pt x="74" y="1128"/>
                </a:lnTo>
                <a:lnTo>
                  <a:pt x="96" y="1145"/>
                </a:lnTo>
                <a:lnTo>
                  <a:pt x="109" y="1148"/>
                </a:lnTo>
                <a:lnTo>
                  <a:pt x="123" y="1175"/>
                </a:lnTo>
                <a:close/>
              </a:path>
            </a:pathLst>
          </a:custGeom>
          <a:noFill/>
          <a:ln w="1651">
            <a:solidFill>
              <a:srgbClr val="000000">
                <a:alpha val="94000"/>
              </a:srgbClr>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35893" name="Freeform 55"/>
          <p:cNvSpPr>
            <a:spLocks/>
          </p:cNvSpPr>
          <p:nvPr/>
        </p:nvSpPr>
        <p:spPr bwMode="auto">
          <a:xfrm>
            <a:off x="393700" y="2357094"/>
            <a:ext cx="1300163" cy="2108200"/>
          </a:xfrm>
          <a:custGeom>
            <a:avLst/>
            <a:gdLst>
              <a:gd name="T0" fmla="*/ 2147483647 w 1638"/>
              <a:gd name="T1" fmla="*/ 2147483647 h 2656"/>
              <a:gd name="T2" fmla="*/ 2147483647 w 1638"/>
              <a:gd name="T3" fmla="*/ 2147483647 h 2656"/>
              <a:gd name="T4" fmla="*/ 2147483647 w 1638"/>
              <a:gd name="T5" fmla="*/ 2147483647 h 2656"/>
              <a:gd name="T6" fmla="*/ 2147483647 w 1638"/>
              <a:gd name="T7" fmla="*/ 2147483647 h 2656"/>
              <a:gd name="T8" fmla="*/ 2147483647 w 1638"/>
              <a:gd name="T9" fmla="*/ 2147483647 h 2656"/>
              <a:gd name="T10" fmla="*/ 2147483647 w 1638"/>
              <a:gd name="T11" fmla="*/ 2147483647 h 2656"/>
              <a:gd name="T12" fmla="*/ 2147483647 w 1638"/>
              <a:gd name="T13" fmla="*/ 2147483647 h 2656"/>
              <a:gd name="T14" fmla="*/ 2147483647 w 1638"/>
              <a:gd name="T15" fmla="*/ 2147483647 h 2656"/>
              <a:gd name="T16" fmla="*/ 2147483647 w 1638"/>
              <a:gd name="T17" fmla="*/ 2147483647 h 2656"/>
              <a:gd name="T18" fmla="*/ 2147483647 w 1638"/>
              <a:gd name="T19" fmla="*/ 2147483647 h 2656"/>
              <a:gd name="T20" fmla="*/ 2147483647 w 1638"/>
              <a:gd name="T21" fmla="*/ 2147483647 h 2656"/>
              <a:gd name="T22" fmla="*/ 2147483647 w 1638"/>
              <a:gd name="T23" fmla="*/ 2147483647 h 2656"/>
              <a:gd name="T24" fmla="*/ 2147483647 w 1638"/>
              <a:gd name="T25" fmla="*/ 2147483647 h 2656"/>
              <a:gd name="T26" fmla="*/ 2147483647 w 1638"/>
              <a:gd name="T27" fmla="*/ 2147483647 h 2656"/>
              <a:gd name="T28" fmla="*/ 2147483647 w 1638"/>
              <a:gd name="T29" fmla="*/ 2147483647 h 2656"/>
              <a:gd name="T30" fmla="*/ 2147483647 w 1638"/>
              <a:gd name="T31" fmla="*/ 2147483647 h 2656"/>
              <a:gd name="T32" fmla="*/ 2147483647 w 1638"/>
              <a:gd name="T33" fmla="*/ 2147483647 h 2656"/>
              <a:gd name="T34" fmla="*/ 2147483647 w 1638"/>
              <a:gd name="T35" fmla="*/ 2147483647 h 2656"/>
              <a:gd name="T36" fmla="*/ 2147483647 w 1638"/>
              <a:gd name="T37" fmla="*/ 2147483647 h 2656"/>
              <a:gd name="T38" fmla="*/ 2147483647 w 1638"/>
              <a:gd name="T39" fmla="*/ 2147483647 h 2656"/>
              <a:gd name="T40" fmla="*/ 2147483647 w 1638"/>
              <a:gd name="T41" fmla="*/ 2147483647 h 2656"/>
              <a:gd name="T42" fmla="*/ 2147483647 w 1638"/>
              <a:gd name="T43" fmla="*/ 2147483647 h 2656"/>
              <a:gd name="T44" fmla="*/ 2147483647 w 1638"/>
              <a:gd name="T45" fmla="*/ 2147483647 h 2656"/>
              <a:gd name="T46" fmla="*/ 2147483647 w 1638"/>
              <a:gd name="T47" fmla="*/ 2147483647 h 2656"/>
              <a:gd name="T48" fmla="*/ 2147483647 w 1638"/>
              <a:gd name="T49" fmla="*/ 2147483647 h 2656"/>
              <a:gd name="T50" fmla="*/ 2147483647 w 1638"/>
              <a:gd name="T51" fmla="*/ 2147483647 h 2656"/>
              <a:gd name="T52" fmla="*/ 2147483647 w 1638"/>
              <a:gd name="T53" fmla="*/ 2147483647 h 2656"/>
              <a:gd name="T54" fmla="*/ 2147483647 w 1638"/>
              <a:gd name="T55" fmla="*/ 2147483647 h 2656"/>
              <a:gd name="T56" fmla="*/ 2147483647 w 1638"/>
              <a:gd name="T57" fmla="*/ 2147483647 h 2656"/>
              <a:gd name="T58" fmla="*/ 2147483647 w 1638"/>
              <a:gd name="T59" fmla="*/ 2147483647 h 2656"/>
              <a:gd name="T60" fmla="*/ 2147483647 w 1638"/>
              <a:gd name="T61" fmla="*/ 2147483647 h 2656"/>
              <a:gd name="T62" fmla="*/ 2147483647 w 1638"/>
              <a:gd name="T63" fmla="*/ 2147483647 h 2656"/>
              <a:gd name="T64" fmla="*/ 0 w 1638"/>
              <a:gd name="T65" fmla="*/ 2147483647 h 2656"/>
              <a:gd name="T66" fmla="*/ 2147483647 w 1638"/>
              <a:gd name="T67" fmla="*/ 2147483647 h 2656"/>
              <a:gd name="T68" fmla="*/ 2147483647 w 1638"/>
              <a:gd name="T69" fmla="*/ 2147483647 h 2656"/>
              <a:gd name="T70" fmla="*/ 2147483647 w 1638"/>
              <a:gd name="T71" fmla="*/ 2147483647 h 2656"/>
              <a:gd name="T72" fmla="*/ 2147483647 w 1638"/>
              <a:gd name="T73" fmla="*/ 2147483647 h 2656"/>
              <a:gd name="T74" fmla="*/ 2147483647 w 1638"/>
              <a:gd name="T75" fmla="*/ 2147483647 h 2656"/>
              <a:gd name="T76" fmla="*/ 2147483647 w 1638"/>
              <a:gd name="T77" fmla="*/ 2147483647 h 2656"/>
              <a:gd name="T78" fmla="*/ 2147483647 w 1638"/>
              <a:gd name="T79" fmla="*/ 2147483647 h 2656"/>
              <a:gd name="T80" fmla="*/ 2147483647 w 1638"/>
              <a:gd name="T81" fmla="*/ 2147483647 h 2656"/>
              <a:gd name="T82" fmla="*/ 2147483647 w 1638"/>
              <a:gd name="T83" fmla="*/ 2147483647 h 2656"/>
              <a:gd name="T84" fmla="*/ 2147483647 w 1638"/>
              <a:gd name="T85" fmla="*/ 2147483647 h 2656"/>
              <a:gd name="T86" fmla="*/ 2147483647 w 1638"/>
              <a:gd name="T87" fmla="*/ 2147483647 h 2656"/>
              <a:gd name="T88" fmla="*/ 2147483647 w 1638"/>
              <a:gd name="T89" fmla="*/ 2147483647 h 2656"/>
              <a:gd name="T90" fmla="*/ 2147483647 w 1638"/>
              <a:gd name="T91" fmla="*/ 2147483647 h 2656"/>
              <a:gd name="T92" fmla="*/ 2147483647 w 1638"/>
              <a:gd name="T93" fmla="*/ 2147483647 h 2656"/>
              <a:gd name="T94" fmla="*/ 2147483647 w 1638"/>
              <a:gd name="T95" fmla="*/ 2147483647 h 2656"/>
              <a:gd name="T96" fmla="*/ 2147483647 w 1638"/>
              <a:gd name="T97" fmla="*/ 2147483647 h 2656"/>
              <a:gd name="T98" fmla="*/ 2147483647 w 1638"/>
              <a:gd name="T99" fmla="*/ 2147483647 h 2656"/>
              <a:gd name="T100" fmla="*/ 2147483647 w 1638"/>
              <a:gd name="T101" fmla="*/ 2147483647 h 2656"/>
              <a:gd name="T102" fmla="*/ 2147483647 w 1638"/>
              <a:gd name="T103" fmla="*/ 2147483647 h 2656"/>
              <a:gd name="T104" fmla="*/ 2147483647 w 1638"/>
              <a:gd name="T105" fmla="*/ 2147483647 h 2656"/>
              <a:gd name="T106" fmla="*/ 2147483647 w 1638"/>
              <a:gd name="T107" fmla="*/ 2147483647 h 2656"/>
              <a:gd name="T108" fmla="*/ 2147483647 w 1638"/>
              <a:gd name="T109" fmla="*/ 2147483647 h 2656"/>
              <a:gd name="T110" fmla="*/ 2147483647 w 1638"/>
              <a:gd name="T111" fmla="*/ 2147483647 h 2656"/>
              <a:gd name="T112" fmla="*/ 2147483647 w 1638"/>
              <a:gd name="T113" fmla="*/ 2147483647 h 2656"/>
              <a:gd name="T114" fmla="*/ 2147483647 w 1638"/>
              <a:gd name="T115" fmla="*/ 2147483647 h 2656"/>
              <a:gd name="T116" fmla="*/ 2147483647 w 1638"/>
              <a:gd name="T117" fmla="*/ 2147483647 h 26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38"/>
              <a:gd name="T178" fmla="*/ 0 h 2656"/>
              <a:gd name="T179" fmla="*/ 1638 w 1638"/>
              <a:gd name="T180" fmla="*/ 2656 h 26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38" h="2656">
                <a:moveTo>
                  <a:pt x="1451" y="2656"/>
                </a:moveTo>
                <a:lnTo>
                  <a:pt x="1458" y="2656"/>
                </a:lnTo>
                <a:lnTo>
                  <a:pt x="1495" y="2655"/>
                </a:lnTo>
                <a:lnTo>
                  <a:pt x="1513" y="2593"/>
                </a:lnTo>
                <a:lnTo>
                  <a:pt x="1495" y="2586"/>
                </a:lnTo>
                <a:lnTo>
                  <a:pt x="1475" y="2563"/>
                </a:lnTo>
                <a:lnTo>
                  <a:pt x="1487" y="2494"/>
                </a:lnTo>
                <a:lnTo>
                  <a:pt x="1506" y="2482"/>
                </a:lnTo>
                <a:lnTo>
                  <a:pt x="1542" y="2423"/>
                </a:lnTo>
                <a:lnTo>
                  <a:pt x="1553" y="2357"/>
                </a:lnTo>
                <a:lnTo>
                  <a:pt x="1562" y="2349"/>
                </a:lnTo>
                <a:lnTo>
                  <a:pt x="1570" y="2329"/>
                </a:lnTo>
                <a:lnTo>
                  <a:pt x="1610" y="2312"/>
                </a:lnTo>
                <a:lnTo>
                  <a:pt x="1631" y="2297"/>
                </a:lnTo>
                <a:lnTo>
                  <a:pt x="1638" y="2283"/>
                </a:lnTo>
                <a:lnTo>
                  <a:pt x="1597" y="2240"/>
                </a:lnTo>
                <a:lnTo>
                  <a:pt x="1598" y="2227"/>
                </a:lnTo>
                <a:lnTo>
                  <a:pt x="1584" y="2166"/>
                </a:lnTo>
                <a:lnTo>
                  <a:pt x="1564" y="2130"/>
                </a:lnTo>
                <a:lnTo>
                  <a:pt x="1568" y="2095"/>
                </a:lnTo>
                <a:lnTo>
                  <a:pt x="1522" y="2028"/>
                </a:lnTo>
                <a:lnTo>
                  <a:pt x="1468" y="1952"/>
                </a:lnTo>
                <a:lnTo>
                  <a:pt x="1407" y="1866"/>
                </a:lnTo>
                <a:lnTo>
                  <a:pt x="1386" y="1839"/>
                </a:lnTo>
                <a:lnTo>
                  <a:pt x="1365" y="1806"/>
                </a:lnTo>
                <a:lnTo>
                  <a:pt x="1363" y="1805"/>
                </a:lnTo>
                <a:lnTo>
                  <a:pt x="1307" y="1725"/>
                </a:lnTo>
                <a:lnTo>
                  <a:pt x="1260" y="1660"/>
                </a:lnTo>
                <a:lnTo>
                  <a:pt x="1162" y="1521"/>
                </a:lnTo>
                <a:lnTo>
                  <a:pt x="1105" y="1439"/>
                </a:lnTo>
                <a:lnTo>
                  <a:pt x="1094" y="1424"/>
                </a:lnTo>
                <a:lnTo>
                  <a:pt x="1059" y="1374"/>
                </a:lnTo>
                <a:lnTo>
                  <a:pt x="1052" y="1365"/>
                </a:lnTo>
                <a:lnTo>
                  <a:pt x="1025" y="1328"/>
                </a:lnTo>
                <a:lnTo>
                  <a:pt x="968" y="1246"/>
                </a:lnTo>
                <a:lnTo>
                  <a:pt x="918" y="1177"/>
                </a:lnTo>
                <a:lnTo>
                  <a:pt x="892" y="1141"/>
                </a:lnTo>
                <a:lnTo>
                  <a:pt x="856" y="1090"/>
                </a:lnTo>
                <a:lnTo>
                  <a:pt x="842" y="1071"/>
                </a:lnTo>
                <a:lnTo>
                  <a:pt x="839" y="1065"/>
                </a:lnTo>
                <a:lnTo>
                  <a:pt x="831" y="1054"/>
                </a:lnTo>
                <a:lnTo>
                  <a:pt x="805" y="1018"/>
                </a:lnTo>
                <a:lnTo>
                  <a:pt x="792" y="1000"/>
                </a:lnTo>
                <a:lnTo>
                  <a:pt x="785" y="990"/>
                </a:lnTo>
                <a:lnTo>
                  <a:pt x="753" y="946"/>
                </a:lnTo>
                <a:lnTo>
                  <a:pt x="745" y="933"/>
                </a:lnTo>
                <a:lnTo>
                  <a:pt x="739" y="926"/>
                </a:lnTo>
                <a:lnTo>
                  <a:pt x="731" y="913"/>
                </a:lnTo>
                <a:lnTo>
                  <a:pt x="733" y="896"/>
                </a:lnTo>
                <a:lnTo>
                  <a:pt x="735" y="885"/>
                </a:lnTo>
                <a:lnTo>
                  <a:pt x="737" y="883"/>
                </a:lnTo>
                <a:lnTo>
                  <a:pt x="738" y="872"/>
                </a:lnTo>
                <a:lnTo>
                  <a:pt x="743" y="852"/>
                </a:lnTo>
                <a:lnTo>
                  <a:pt x="746" y="836"/>
                </a:lnTo>
                <a:lnTo>
                  <a:pt x="750" y="822"/>
                </a:lnTo>
                <a:lnTo>
                  <a:pt x="753" y="804"/>
                </a:lnTo>
                <a:lnTo>
                  <a:pt x="757" y="790"/>
                </a:lnTo>
                <a:lnTo>
                  <a:pt x="764" y="760"/>
                </a:lnTo>
                <a:lnTo>
                  <a:pt x="769" y="736"/>
                </a:lnTo>
                <a:lnTo>
                  <a:pt x="782" y="679"/>
                </a:lnTo>
                <a:lnTo>
                  <a:pt x="812" y="547"/>
                </a:lnTo>
                <a:lnTo>
                  <a:pt x="848" y="380"/>
                </a:lnTo>
                <a:lnTo>
                  <a:pt x="856" y="340"/>
                </a:lnTo>
                <a:lnTo>
                  <a:pt x="879" y="236"/>
                </a:lnTo>
                <a:lnTo>
                  <a:pt x="891" y="182"/>
                </a:lnTo>
                <a:lnTo>
                  <a:pt x="854" y="174"/>
                </a:lnTo>
                <a:lnTo>
                  <a:pt x="847" y="173"/>
                </a:lnTo>
                <a:lnTo>
                  <a:pt x="734" y="148"/>
                </a:lnTo>
                <a:lnTo>
                  <a:pt x="701" y="139"/>
                </a:lnTo>
                <a:lnTo>
                  <a:pt x="660" y="129"/>
                </a:lnTo>
                <a:lnTo>
                  <a:pt x="634" y="123"/>
                </a:lnTo>
                <a:lnTo>
                  <a:pt x="535" y="97"/>
                </a:lnTo>
                <a:lnTo>
                  <a:pt x="505" y="89"/>
                </a:lnTo>
                <a:lnTo>
                  <a:pt x="485" y="84"/>
                </a:lnTo>
                <a:lnTo>
                  <a:pt x="351" y="52"/>
                </a:lnTo>
                <a:lnTo>
                  <a:pt x="333" y="46"/>
                </a:lnTo>
                <a:lnTo>
                  <a:pt x="317" y="43"/>
                </a:lnTo>
                <a:lnTo>
                  <a:pt x="297" y="40"/>
                </a:lnTo>
                <a:lnTo>
                  <a:pt x="281" y="35"/>
                </a:lnTo>
                <a:lnTo>
                  <a:pt x="267" y="31"/>
                </a:lnTo>
                <a:lnTo>
                  <a:pt x="248" y="27"/>
                </a:lnTo>
                <a:lnTo>
                  <a:pt x="242" y="27"/>
                </a:lnTo>
                <a:lnTo>
                  <a:pt x="213" y="19"/>
                </a:lnTo>
                <a:lnTo>
                  <a:pt x="181" y="10"/>
                </a:lnTo>
                <a:lnTo>
                  <a:pt x="159" y="4"/>
                </a:lnTo>
                <a:lnTo>
                  <a:pt x="142" y="0"/>
                </a:lnTo>
                <a:lnTo>
                  <a:pt x="122" y="53"/>
                </a:lnTo>
                <a:lnTo>
                  <a:pt x="137" y="73"/>
                </a:lnTo>
                <a:lnTo>
                  <a:pt x="135" y="136"/>
                </a:lnTo>
                <a:lnTo>
                  <a:pt x="129" y="157"/>
                </a:lnTo>
                <a:lnTo>
                  <a:pt x="100" y="210"/>
                </a:lnTo>
                <a:lnTo>
                  <a:pt x="93" y="210"/>
                </a:lnTo>
                <a:lnTo>
                  <a:pt x="93" y="233"/>
                </a:lnTo>
                <a:lnTo>
                  <a:pt x="97" y="233"/>
                </a:lnTo>
                <a:lnTo>
                  <a:pt x="97" y="246"/>
                </a:lnTo>
                <a:lnTo>
                  <a:pt x="81" y="274"/>
                </a:lnTo>
                <a:lnTo>
                  <a:pt x="16" y="353"/>
                </a:lnTo>
                <a:lnTo>
                  <a:pt x="13" y="385"/>
                </a:lnTo>
                <a:lnTo>
                  <a:pt x="0" y="409"/>
                </a:lnTo>
                <a:lnTo>
                  <a:pt x="39" y="459"/>
                </a:lnTo>
                <a:lnTo>
                  <a:pt x="50" y="491"/>
                </a:lnTo>
                <a:lnTo>
                  <a:pt x="68" y="561"/>
                </a:lnTo>
                <a:lnTo>
                  <a:pt x="69" y="594"/>
                </a:lnTo>
                <a:lnTo>
                  <a:pt x="46" y="653"/>
                </a:lnTo>
                <a:lnTo>
                  <a:pt x="45" y="781"/>
                </a:lnTo>
                <a:lnTo>
                  <a:pt x="61" y="813"/>
                </a:lnTo>
                <a:lnTo>
                  <a:pt x="99" y="890"/>
                </a:lnTo>
                <a:lnTo>
                  <a:pt x="117" y="914"/>
                </a:lnTo>
                <a:lnTo>
                  <a:pt x="122" y="950"/>
                </a:lnTo>
                <a:lnTo>
                  <a:pt x="131" y="954"/>
                </a:lnTo>
                <a:lnTo>
                  <a:pt x="135" y="966"/>
                </a:lnTo>
                <a:lnTo>
                  <a:pt x="130" y="967"/>
                </a:lnTo>
                <a:lnTo>
                  <a:pt x="130" y="996"/>
                </a:lnTo>
                <a:lnTo>
                  <a:pt x="121" y="1029"/>
                </a:lnTo>
                <a:lnTo>
                  <a:pt x="129" y="1022"/>
                </a:lnTo>
                <a:lnTo>
                  <a:pt x="140" y="1027"/>
                </a:lnTo>
                <a:lnTo>
                  <a:pt x="157" y="1053"/>
                </a:lnTo>
                <a:lnTo>
                  <a:pt x="175" y="1067"/>
                </a:lnTo>
                <a:lnTo>
                  <a:pt x="191" y="1091"/>
                </a:lnTo>
                <a:lnTo>
                  <a:pt x="201" y="1091"/>
                </a:lnTo>
                <a:lnTo>
                  <a:pt x="197" y="1100"/>
                </a:lnTo>
                <a:lnTo>
                  <a:pt x="191" y="1101"/>
                </a:lnTo>
                <a:lnTo>
                  <a:pt x="190" y="1119"/>
                </a:lnTo>
                <a:lnTo>
                  <a:pt x="178" y="1171"/>
                </a:lnTo>
                <a:lnTo>
                  <a:pt x="183" y="1171"/>
                </a:lnTo>
                <a:lnTo>
                  <a:pt x="188" y="1204"/>
                </a:lnTo>
                <a:lnTo>
                  <a:pt x="178" y="1234"/>
                </a:lnTo>
                <a:lnTo>
                  <a:pt x="187" y="1268"/>
                </a:lnTo>
                <a:lnTo>
                  <a:pt x="194" y="1275"/>
                </a:lnTo>
                <a:lnTo>
                  <a:pt x="207" y="1304"/>
                </a:lnTo>
                <a:lnTo>
                  <a:pt x="231" y="1325"/>
                </a:lnTo>
                <a:lnTo>
                  <a:pt x="261" y="1330"/>
                </a:lnTo>
                <a:lnTo>
                  <a:pt x="269" y="1360"/>
                </a:lnTo>
                <a:lnTo>
                  <a:pt x="256" y="1406"/>
                </a:lnTo>
                <a:lnTo>
                  <a:pt x="243" y="1418"/>
                </a:lnTo>
                <a:lnTo>
                  <a:pt x="234" y="1406"/>
                </a:lnTo>
                <a:lnTo>
                  <a:pt x="221" y="1418"/>
                </a:lnTo>
                <a:lnTo>
                  <a:pt x="228" y="1505"/>
                </a:lnTo>
                <a:lnTo>
                  <a:pt x="244" y="1518"/>
                </a:lnTo>
                <a:lnTo>
                  <a:pt x="279" y="1582"/>
                </a:lnTo>
                <a:lnTo>
                  <a:pt x="281" y="1614"/>
                </a:lnTo>
                <a:lnTo>
                  <a:pt x="297" y="1638"/>
                </a:lnTo>
                <a:lnTo>
                  <a:pt x="300" y="1663"/>
                </a:lnTo>
                <a:lnTo>
                  <a:pt x="324" y="1689"/>
                </a:lnTo>
                <a:lnTo>
                  <a:pt x="339" y="1723"/>
                </a:lnTo>
                <a:lnTo>
                  <a:pt x="365" y="1746"/>
                </a:lnTo>
                <a:lnTo>
                  <a:pt x="367" y="1763"/>
                </a:lnTo>
                <a:lnTo>
                  <a:pt x="353" y="1792"/>
                </a:lnTo>
                <a:lnTo>
                  <a:pt x="377" y="1821"/>
                </a:lnTo>
                <a:lnTo>
                  <a:pt x="397" y="1834"/>
                </a:lnTo>
                <a:lnTo>
                  <a:pt x="387" y="1870"/>
                </a:lnTo>
                <a:lnTo>
                  <a:pt x="384" y="1895"/>
                </a:lnTo>
                <a:lnTo>
                  <a:pt x="367" y="1974"/>
                </a:lnTo>
                <a:lnTo>
                  <a:pt x="412" y="2009"/>
                </a:lnTo>
                <a:lnTo>
                  <a:pt x="485" y="2024"/>
                </a:lnTo>
                <a:lnTo>
                  <a:pt x="507" y="2042"/>
                </a:lnTo>
                <a:lnTo>
                  <a:pt x="557" y="2051"/>
                </a:lnTo>
                <a:lnTo>
                  <a:pt x="584" y="2068"/>
                </a:lnTo>
                <a:lnTo>
                  <a:pt x="618" y="2107"/>
                </a:lnTo>
                <a:lnTo>
                  <a:pt x="631" y="2142"/>
                </a:lnTo>
                <a:lnTo>
                  <a:pt x="672" y="2171"/>
                </a:lnTo>
                <a:lnTo>
                  <a:pt x="734" y="2186"/>
                </a:lnTo>
                <a:lnTo>
                  <a:pt x="758" y="2198"/>
                </a:lnTo>
                <a:lnTo>
                  <a:pt x="769" y="2229"/>
                </a:lnTo>
                <a:lnTo>
                  <a:pt x="769" y="2269"/>
                </a:lnTo>
                <a:lnTo>
                  <a:pt x="788" y="2282"/>
                </a:lnTo>
                <a:lnTo>
                  <a:pt x="819" y="2280"/>
                </a:lnTo>
                <a:lnTo>
                  <a:pt x="840" y="2305"/>
                </a:lnTo>
                <a:lnTo>
                  <a:pt x="861" y="2327"/>
                </a:lnTo>
                <a:lnTo>
                  <a:pt x="908" y="2387"/>
                </a:lnTo>
                <a:lnTo>
                  <a:pt x="924" y="2405"/>
                </a:lnTo>
                <a:lnTo>
                  <a:pt x="949" y="2462"/>
                </a:lnTo>
                <a:lnTo>
                  <a:pt x="946" y="2557"/>
                </a:lnTo>
                <a:lnTo>
                  <a:pt x="963" y="2592"/>
                </a:lnTo>
                <a:lnTo>
                  <a:pt x="962" y="2614"/>
                </a:lnTo>
                <a:lnTo>
                  <a:pt x="1172" y="2632"/>
                </a:lnTo>
                <a:lnTo>
                  <a:pt x="1451" y="2656"/>
                </a:lnTo>
                <a:close/>
              </a:path>
            </a:pathLst>
          </a:custGeom>
          <a:gradFill flip="none" rotWithShape="1">
            <a:gsLst>
              <a:gs pos="38000">
                <a:srgbClr val="F7901E"/>
              </a:gs>
              <a:gs pos="100000">
                <a:srgbClr val="FFFFFF"/>
              </a:gs>
            </a:gsLst>
            <a:path path="circle">
              <a:fillToRect l="100000" t="100000"/>
            </a:path>
            <a:tileRect r="-100000" b="-100000"/>
          </a:gradFill>
          <a:ln w="6350">
            <a:solidFill>
              <a:schemeClr val="accent2"/>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defTabSz="914400">
              <a:defRPr/>
            </a:pPr>
            <a:endParaRPr lang="en-US" dirty="0">
              <a:solidFill>
                <a:prstClr val="black"/>
              </a:solidFill>
              <a:latin typeface="Calibri"/>
              <a:cs typeface="Arial" pitchFamily="34" charset="0"/>
            </a:endParaRPr>
          </a:p>
        </p:txBody>
      </p:sp>
      <p:sp>
        <p:nvSpPr>
          <p:cNvPr id="2104" name="Freeform 58"/>
          <p:cNvSpPr>
            <a:spLocks/>
          </p:cNvSpPr>
          <p:nvPr/>
        </p:nvSpPr>
        <p:spPr bwMode="auto">
          <a:xfrm>
            <a:off x="962025" y="4203356"/>
            <a:ext cx="34925" cy="34925"/>
          </a:xfrm>
          <a:custGeom>
            <a:avLst/>
            <a:gdLst>
              <a:gd name="T0" fmla="*/ 0 w 43"/>
              <a:gd name="T1" fmla="*/ 0 h 43"/>
              <a:gd name="T2" fmla="*/ 0 w 43"/>
              <a:gd name="T3" fmla="*/ 2147483647 h 43"/>
              <a:gd name="T4" fmla="*/ 2147483647 w 43"/>
              <a:gd name="T5" fmla="*/ 2147483647 h 43"/>
              <a:gd name="T6" fmla="*/ 2147483647 w 43"/>
              <a:gd name="T7" fmla="*/ 2147483647 h 43"/>
              <a:gd name="T8" fmla="*/ 2147483647 w 43"/>
              <a:gd name="T9" fmla="*/ 2147483647 h 43"/>
              <a:gd name="T10" fmla="*/ 2147483647 w 43"/>
              <a:gd name="T11" fmla="*/ 2147483647 h 43"/>
              <a:gd name="T12" fmla="*/ 0 w 43"/>
              <a:gd name="T13" fmla="*/ 0 h 43"/>
              <a:gd name="T14" fmla="*/ 0 60000 65536"/>
              <a:gd name="T15" fmla="*/ 0 60000 65536"/>
              <a:gd name="T16" fmla="*/ 0 60000 65536"/>
              <a:gd name="T17" fmla="*/ 0 60000 65536"/>
              <a:gd name="T18" fmla="*/ 0 60000 65536"/>
              <a:gd name="T19" fmla="*/ 0 60000 65536"/>
              <a:gd name="T20" fmla="*/ 0 60000 65536"/>
              <a:gd name="T21" fmla="*/ 0 w 43"/>
              <a:gd name="T22" fmla="*/ 0 h 43"/>
              <a:gd name="T23" fmla="*/ 43 w 43"/>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3">
                <a:moveTo>
                  <a:pt x="0" y="0"/>
                </a:moveTo>
                <a:lnTo>
                  <a:pt x="0" y="9"/>
                </a:lnTo>
                <a:lnTo>
                  <a:pt x="12" y="15"/>
                </a:lnTo>
                <a:lnTo>
                  <a:pt x="22" y="43"/>
                </a:lnTo>
                <a:lnTo>
                  <a:pt x="43" y="39"/>
                </a:lnTo>
                <a:lnTo>
                  <a:pt x="37" y="22"/>
                </a:lnTo>
                <a:lnTo>
                  <a:pt x="0" y="0"/>
                </a:lnTo>
                <a:close/>
              </a:path>
            </a:pathLst>
          </a:custGeom>
          <a:solidFill>
            <a:srgbClr val="FF0000"/>
          </a:solid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2105" name="Freeform 59"/>
          <p:cNvSpPr>
            <a:spLocks/>
          </p:cNvSpPr>
          <p:nvPr/>
        </p:nvSpPr>
        <p:spPr bwMode="auto">
          <a:xfrm>
            <a:off x="941388" y="4289081"/>
            <a:ext cx="28575" cy="44450"/>
          </a:xfrm>
          <a:custGeom>
            <a:avLst/>
            <a:gdLst>
              <a:gd name="T0" fmla="*/ 0 w 36"/>
              <a:gd name="T1" fmla="*/ 0 h 58"/>
              <a:gd name="T2" fmla="*/ 2147483647 w 36"/>
              <a:gd name="T3" fmla="*/ 2147483647 h 58"/>
              <a:gd name="T4" fmla="*/ 2147483647 w 36"/>
              <a:gd name="T5" fmla="*/ 2147483647 h 58"/>
              <a:gd name="T6" fmla="*/ 0 w 36"/>
              <a:gd name="T7" fmla="*/ 0 h 58"/>
              <a:gd name="T8" fmla="*/ 0 60000 65536"/>
              <a:gd name="T9" fmla="*/ 0 60000 65536"/>
              <a:gd name="T10" fmla="*/ 0 60000 65536"/>
              <a:gd name="T11" fmla="*/ 0 60000 65536"/>
              <a:gd name="T12" fmla="*/ 0 w 36"/>
              <a:gd name="T13" fmla="*/ 0 h 58"/>
              <a:gd name="T14" fmla="*/ 36 w 36"/>
              <a:gd name="T15" fmla="*/ 58 h 58"/>
            </a:gdLst>
            <a:ahLst/>
            <a:cxnLst>
              <a:cxn ang="T8">
                <a:pos x="T0" y="T1"/>
              </a:cxn>
              <a:cxn ang="T9">
                <a:pos x="T2" y="T3"/>
              </a:cxn>
              <a:cxn ang="T10">
                <a:pos x="T4" y="T5"/>
              </a:cxn>
              <a:cxn ang="T11">
                <a:pos x="T6" y="T7"/>
              </a:cxn>
            </a:cxnLst>
            <a:rect l="T12" t="T13" r="T14" b="T15"/>
            <a:pathLst>
              <a:path w="36" h="58">
                <a:moveTo>
                  <a:pt x="0" y="0"/>
                </a:moveTo>
                <a:lnTo>
                  <a:pt x="17" y="57"/>
                </a:lnTo>
                <a:lnTo>
                  <a:pt x="36" y="58"/>
                </a:lnTo>
                <a:lnTo>
                  <a:pt x="0" y="0"/>
                </a:lnTo>
                <a:close/>
              </a:path>
            </a:pathLst>
          </a:custGeom>
          <a:solidFill>
            <a:srgbClr val="FF0000"/>
          </a:solid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35898" name="Freeform 60"/>
          <p:cNvSpPr>
            <a:spLocks/>
          </p:cNvSpPr>
          <p:nvPr/>
        </p:nvSpPr>
        <p:spPr bwMode="auto">
          <a:xfrm>
            <a:off x="2558395" y="2963369"/>
            <a:ext cx="1111250" cy="871538"/>
          </a:xfrm>
          <a:custGeom>
            <a:avLst/>
            <a:gdLst>
              <a:gd name="T0" fmla="*/ 2147483647 w 1400"/>
              <a:gd name="T1" fmla="*/ 2147483647 h 1100"/>
              <a:gd name="T2" fmla="*/ 2147483647 w 1400"/>
              <a:gd name="T3" fmla="*/ 2147483647 h 1100"/>
              <a:gd name="T4" fmla="*/ 2147483647 w 1400"/>
              <a:gd name="T5" fmla="*/ 2147483647 h 1100"/>
              <a:gd name="T6" fmla="*/ 2147483647 w 1400"/>
              <a:gd name="T7" fmla="*/ 2147483647 h 1100"/>
              <a:gd name="T8" fmla="*/ 2147483647 w 1400"/>
              <a:gd name="T9" fmla="*/ 2147483647 h 1100"/>
              <a:gd name="T10" fmla="*/ 2147483647 w 1400"/>
              <a:gd name="T11" fmla="*/ 2147483647 h 1100"/>
              <a:gd name="T12" fmla="*/ 2147483647 w 1400"/>
              <a:gd name="T13" fmla="*/ 2147483647 h 1100"/>
              <a:gd name="T14" fmla="*/ 2147483647 w 1400"/>
              <a:gd name="T15" fmla="*/ 2147483647 h 1100"/>
              <a:gd name="T16" fmla="*/ 2147483647 w 1400"/>
              <a:gd name="T17" fmla="*/ 2147483647 h 1100"/>
              <a:gd name="T18" fmla="*/ 2147483647 w 1400"/>
              <a:gd name="T19" fmla="*/ 2147483647 h 1100"/>
              <a:gd name="T20" fmla="*/ 2147483647 w 1400"/>
              <a:gd name="T21" fmla="*/ 2147483647 h 1100"/>
              <a:gd name="T22" fmla="*/ 2147483647 w 1400"/>
              <a:gd name="T23" fmla="*/ 2147483647 h 1100"/>
              <a:gd name="T24" fmla="*/ 2147483647 w 1400"/>
              <a:gd name="T25" fmla="*/ 2147483647 h 1100"/>
              <a:gd name="T26" fmla="*/ 2147483647 w 1400"/>
              <a:gd name="T27" fmla="*/ 2147483647 h 1100"/>
              <a:gd name="T28" fmla="*/ 2147483647 w 1400"/>
              <a:gd name="T29" fmla="*/ 2147483647 h 1100"/>
              <a:gd name="T30" fmla="*/ 2147483647 w 1400"/>
              <a:gd name="T31" fmla="*/ 2147483647 h 1100"/>
              <a:gd name="T32" fmla="*/ 2147483647 w 1400"/>
              <a:gd name="T33" fmla="*/ 2147483647 h 1100"/>
              <a:gd name="T34" fmla="*/ 2147483647 w 1400"/>
              <a:gd name="T35" fmla="*/ 2147483647 h 1100"/>
              <a:gd name="T36" fmla="*/ 2147483647 w 1400"/>
              <a:gd name="T37" fmla="*/ 2147483647 h 1100"/>
              <a:gd name="T38" fmla="*/ 2147483647 w 1400"/>
              <a:gd name="T39" fmla="*/ 2147483647 h 1100"/>
              <a:gd name="T40" fmla="*/ 2147483647 w 1400"/>
              <a:gd name="T41" fmla="*/ 2147483647 h 1100"/>
              <a:gd name="T42" fmla="*/ 2147483647 w 1400"/>
              <a:gd name="T43" fmla="*/ 2147483647 h 1100"/>
              <a:gd name="T44" fmla="*/ 2147483647 w 1400"/>
              <a:gd name="T45" fmla="*/ 2147483647 h 1100"/>
              <a:gd name="T46" fmla="*/ 2147483647 w 1400"/>
              <a:gd name="T47" fmla="*/ 2147483647 h 1100"/>
              <a:gd name="T48" fmla="*/ 2147483647 w 1400"/>
              <a:gd name="T49" fmla="*/ 2147483647 h 1100"/>
              <a:gd name="T50" fmla="*/ 0 w 1400"/>
              <a:gd name="T51" fmla="*/ 2147483647 h 1100"/>
              <a:gd name="T52" fmla="*/ 2147483647 w 1400"/>
              <a:gd name="T53" fmla="*/ 2147483647 h 1100"/>
              <a:gd name="T54" fmla="*/ 2147483647 w 1400"/>
              <a:gd name="T55" fmla="*/ 2147483647 h 1100"/>
              <a:gd name="T56" fmla="*/ 2147483647 w 1400"/>
              <a:gd name="T57" fmla="*/ 2147483647 h 1100"/>
              <a:gd name="T58" fmla="*/ 2147483647 w 1400"/>
              <a:gd name="T59" fmla="*/ 2147483647 h 1100"/>
              <a:gd name="T60" fmla="*/ 2147483647 w 1400"/>
              <a:gd name="T61" fmla="*/ 2147483647 h 1100"/>
              <a:gd name="T62" fmla="*/ 2147483647 w 1400"/>
              <a:gd name="T63" fmla="*/ 2147483647 h 1100"/>
              <a:gd name="T64" fmla="*/ 2147483647 w 1400"/>
              <a:gd name="T65" fmla="*/ 2147483647 h 1100"/>
              <a:gd name="T66" fmla="*/ 2147483647 w 1400"/>
              <a:gd name="T67" fmla="*/ 2147483647 h 1100"/>
              <a:gd name="T68" fmla="*/ 2147483647 w 1400"/>
              <a:gd name="T69" fmla="*/ 2147483647 h 1100"/>
              <a:gd name="T70" fmla="*/ 2147483647 w 1400"/>
              <a:gd name="T71" fmla="*/ 2147483647 h 1100"/>
              <a:gd name="T72" fmla="*/ 2147483647 w 1400"/>
              <a:gd name="T73" fmla="*/ 2147483647 h 1100"/>
              <a:gd name="T74" fmla="*/ 2147483647 w 1400"/>
              <a:gd name="T75" fmla="*/ 2147483647 h 1100"/>
              <a:gd name="T76" fmla="*/ 2147483647 w 1400"/>
              <a:gd name="T77" fmla="*/ 0 h 1100"/>
              <a:gd name="T78" fmla="*/ 2147483647 w 1400"/>
              <a:gd name="T79" fmla="*/ 2147483647 h 1100"/>
              <a:gd name="T80" fmla="*/ 2147483647 w 1400"/>
              <a:gd name="T81" fmla="*/ 2147483647 h 1100"/>
              <a:gd name="T82" fmla="*/ 2147483647 w 1400"/>
              <a:gd name="T83" fmla="*/ 2147483647 h 1100"/>
              <a:gd name="T84" fmla="*/ 2147483647 w 1400"/>
              <a:gd name="T85" fmla="*/ 2147483647 h 1100"/>
              <a:gd name="T86" fmla="*/ 2147483647 w 1400"/>
              <a:gd name="T87" fmla="*/ 2147483647 h 1100"/>
              <a:gd name="T88" fmla="*/ 2147483647 w 1400"/>
              <a:gd name="T89" fmla="*/ 2147483647 h 1100"/>
              <a:gd name="T90" fmla="*/ 2147483647 w 1400"/>
              <a:gd name="T91" fmla="*/ 2147483647 h 1100"/>
              <a:gd name="T92" fmla="*/ 2147483647 w 1400"/>
              <a:gd name="T93" fmla="*/ 2147483647 h 1100"/>
              <a:gd name="T94" fmla="*/ 2147483647 w 1400"/>
              <a:gd name="T95" fmla="*/ 2147483647 h 1100"/>
              <a:gd name="T96" fmla="*/ 2147483647 w 1400"/>
              <a:gd name="T97" fmla="*/ 2147483647 h 1100"/>
              <a:gd name="T98" fmla="*/ 2147483647 w 1400"/>
              <a:gd name="T99" fmla="*/ 2147483647 h 1100"/>
              <a:gd name="T100" fmla="*/ 2147483647 w 1400"/>
              <a:gd name="T101" fmla="*/ 2147483647 h 1100"/>
              <a:gd name="T102" fmla="*/ 2147483647 w 1400"/>
              <a:gd name="T103" fmla="*/ 2147483647 h 1100"/>
              <a:gd name="T104" fmla="*/ 2147483647 w 1400"/>
              <a:gd name="T105" fmla="*/ 2147483647 h 1100"/>
              <a:gd name="T106" fmla="*/ 2147483647 w 1400"/>
              <a:gd name="T107" fmla="*/ 2147483647 h 1100"/>
              <a:gd name="T108" fmla="*/ 2147483647 w 1400"/>
              <a:gd name="T109" fmla="*/ 2147483647 h 1100"/>
              <a:gd name="T110" fmla="*/ 2147483647 w 1400"/>
              <a:gd name="T111" fmla="*/ 2147483647 h 1100"/>
              <a:gd name="T112" fmla="*/ 2147483647 w 1400"/>
              <a:gd name="T113" fmla="*/ 2147483647 h 1100"/>
              <a:gd name="T114" fmla="*/ 2147483647 w 1400"/>
              <a:gd name="T115" fmla="*/ 2147483647 h 11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00"/>
              <a:gd name="T175" fmla="*/ 0 h 1100"/>
              <a:gd name="T176" fmla="*/ 1400 w 1400"/>
              <a:gd name="T177" fmla="*/ 1100 h 11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00" h="1100">
                <a:moveTo>
                  <a:pt x="1385" y="454"/>
                </a:moveTo>
                <a:lnTo>
                  <a:pt x="1385" y="455"/>
                </a:lnTo>
                <a:lnTo>
                  <a:pt x="1385" y="472"/>
                </a:lnTo>
                <a:lnTo>
                  <a:pt x="1384" y="503"/>
                </a:lnTo>
                <a:lnTo>
                  <a:pt x="1382" y="564"/>
                </a:lnTo>
                <a:lnTo>
                  <a:pt x="1382" y="565"/>
                </a:lnTo>
                <a:lnTo>
                  <a:pt x="1382" y="577"/>
                </a:lnTo>
                <a:lnTo>
                  <a:pt x="1382" y="585"/>
                </a:lnTo>
                <a:lnTo>
                  <a:pt x="1380" y="597"/>
                </a:lnTo>
                <a:lnTo>
                  <a:pt x="1379" y="648"/>
                </a:lnTo>
                <a:lnTo>
                  <a:pt x="1378" y="673"/>
                </a:lnTo>
                <a:lnTo>
                  <a:pt x="1377" y="691"/>
                </a:lnTo>
                <a:lnTo>
                  <a:pt x="1377" y="693"/>
                </a:lnTo>
                <a:lnTo>
                  <a:pt x="1376" y="737"/>
                </a:lnTo>
                <a:lnTo>
                  <a:pt x="1374" y="753"/>
                </a:lnTo>
                <a:lnTo>
                  <a:pt x="1374" y="780"/>
                </a:lnTo>
                <a:lnTo>
                  <a:pt x="1373" y="781"/>
                </a:lnTo>
                <a:lnTo>
                  <a:pt x="1372" y="816"/>
                </a:lnTo>
                <a:lnTo>
                  <a:pt x="1371" y="847"/>
                </a:lnTo>
                <a:lnTo>
                  <a:pt x="1368" y="913"/>
                </a:lnTo>
                <a:lnTo>
                  <a:pt x="1368" y="937"/>
                </a:lnTo>
                <a:lnTo>
                  <a:pt x="1368" y="942"/>
                </a:lnTo>
                <a:lnTo>
                  <a:pt x="1367" y="973"/>
                </a:lnTo>
                <a:lnTo>
                  <a:pt x="1365" y="1000"/>
                </a:lnTo>
                <a:lnTo>
                  <a:pt x="1364" y="1035"/>
                </a:lnTo>
                <a:lnTo>
                  <a:pt x="1362" y="1066"/>
                </a:lnTo>
                <a:lnTo>
                  <a:pt x="1361" y="1100"/>
                </a:lnTo>
                <a:lnTo>
                  <a:pt x="1247" y="1094"/>
                </a:lnTo>
                <a:lnTo>
                  <a:pt x="1222" y="1092"/>
                </a:lnTo>
                <a:lnTo>
                  <a:pt x="1174" y="1089"/>
                </a:lnTo>
                <a:lnTo>
                  <a:pt x="1159" y="1088"/>
                </a:lnTo>
                <a:lnTo>
                  <a:pt x="1113" y="1087"/>
                </a:lnTo>
                <a:lnTo>
                  <a:pt x="1102" y="1086"/>
                </a:lnTo>
                <a:lnTo>
                  <a:pt x="979" y="1080"/>
                </a:lnTo>
                <a:lnTo>
                  <a:pt x="907" y="1076"/>
                </a:lnTo>
                <a:lnTo>
                  <a:pt x="798" y="1069"/>
                </a:lnTo>
                <a:lnTo>
                  <a:pt x="756" y="1065"/>
                </a:lnTo>
                <a:lnTo>
                  <a:pt x="743" y="1064"/>
                </a:lnTo>
                <a:lnTo>
                  <a:pt x="646" y="1057"/>
                </a:lnTo>
                <a:lnTo>
                  <a:pt x="640" y="1057"/>
                </a:lnTo>
                <a:lnTo>
                  <a:pt x="616" y="1054"/>
                </a:lnTo>
                <a:lnTo>
                  <a:pt x="589" y="1053"/>
                </a:lnTo>
                <a:lnTo>
                  <a:pt x="498" y="1046"/>
                </a:lnTo>
                <a:lnTo>
                  <a:pt x="315" y="1028"/>
                </a:lnTo>
                <a:lnTo>
                  <a:pt x="309" y="1028"/>
                </a:lnTo>
                <a:lnTo>
                  <a:pt x="303" y="1027"/>
                </a:lnTo>
                <a:lnTo>
                  <a:pt x="301" y="1027"/>
                </a:lnTo>
                <a:lnTo>
                  <a:pt x="178" y="1015"/>
                </a:lnTo>
                <a:lnTo>
                  <a:pt x="129" y="1010"/>
                </a:lnTo>
                <a:lnTo>
                  <a:pt x="73" y="1004"/>
                </a:lnTo>
                <a:lnTo>
                  <a:pt x="57" y="1003"/>
                </a:lnTo>
                <a:lnTo>
                  <a:pt x="0" y="997"/>
                </a:lnTo>
                <a:lnTo>
                  <a:pt x="13" y="876"/>
                </a:lnTo>
                <a:lnTo>
                  <a:pt x="14" y="872"/>
                </a:lnTo>
                <a:lnTo>
                  <a:pt x="21" y="810"/>
                </a:lnTo>
                <a:lnTo>
                  <a:pt x="25" y="777"/>
                </a:lnTo>
                <a:lnTo>
                  <a:pt x="27" y="747"/>
                </a:lnTo>
                <a:lnTo>
                  <a:pt x="32" y="708"/>
                </a:lnTo>
                <a:lnTo>
                  <a:pt x="32" y="707"/>
                </a:lnTo>
                <a:lnTo>
                  <a:pt x="32" y="678"/>
                </a:lnTo>
                <a:lnTo>
                  <a:pt x="38" y="621"/>
                </a:lnTo>
                <a:lnTo>
                  <a:pt x="45" y="560"/>
                </a:lnTo>
                <a:lnTo>
                  <a:pt x="53" y="498"/>
                </a:lnTo>
                <a:lnTo>
                  <a:pt x="63" y="407"/>
                </a:lnTo>
                <a:lnTo>
                  <a:pt x="63" y="404"/>
                </a:lnTo>
                <a:lnTo>
                  <a:pt x="67" y="374"/>
                </a:lnTo>
                <a:lnTo>
                  <a:pt x="67" y="373"/>
                </a:lnTo>
                <a:lnTo>
                  <a:pt x="70" y="342"/>
                </a:lnTo>
                <a:lnTo>
                  <a:pt x="72" y="334"/>
                </a:lnTo>
                <a:lnTo>
                  <a:pt x="76" y="280"/>
                </a:lnTo>
                <a:lnTo>
                  <a:pt x="80" y="249"/>
                </a:lnTo>
                <a:lnTo>
                  <a:pt x="86" y="193"/>
                </a:lnTo>
                <a:lnTo>
                  <a:pt x="92" y="139"/>
                </a:lnTo>
                <a:lnTo>
                  <a:pt x="98" y="94"/>
                </a:lnTo>
                <a:lnTo>
                  <a:pt x="98" y="87"/>
                </a:lnTo>
                <a:lnTo>
                  <a:pt x="102" y="63"/>
                </a:lnTo>
                <a:lnTo>
                  <a:pt x="104" y="31"/>
                </a:lnTo>
                <a:lnTo>
                  <a:pt x="108" y="0"/>
                </a:lnTo>
                <a:lnTo>
                  <a:pt x="154" y="5"/>
                </a:lnTo>
                <a:lnTo>
                  <a:pt x="268" y="17"/>
                </a:lnTo>
                <a:lnTo>
                  <a:pt x="316" y="22"/>
                </a:lnTo>
                <a:lnTo>
                  <a:pt x="369" y="27"/>
                </a:lnTo>
                <a:lnTo>
                  <a:pt x="416" y="31"/>
                </a:lnTo>
                <a:lnTo>
                  <a:pt x="426" y="31"/>
                </a:lnTo>
                <a:lnTo>
                  <a:pt x="506" y="39"/>
                </a:lnTo>
                <a:lnTo>
                  <a:pt x="512" y="40"/>
                </a:lnTo>
                <a:lnTo>
                  <a:pt x="577" y="46"/>
                </a:lnTo>
                <a:lnTo>
                  <a:pt x="600" y="48"/>
                </a:lnTo>
                <a:lnTo>
                  <a:pt x="611" y="49"/>
                </a:lnTo>
                <a:lnTo>
                  <a:pt x="617" y="49"/>
                </a:lnTo>
                <a:lnTo>
                  <a:pt x="631" y="51"/>
                </a:lnTo>
                <a:lnTo>
                  <a:pt x="635" y="52"/>
                </a:lnTo>
                <a:lnTo>
                  <a:pt x="658" y="53"/>
                </a:lnTo>
                <a:lnTo>
                  <a:pt x="772" y="63"/>
                </a:lnTo>
                <a:lnTo>
                  <a:pt x="804" y="64"/>
                </a:lnTo>
                <a:lnTo>
                  <a:pt x="809" y="64"/>
                </a:lnTo>
                <a:lnTo>
                  <a:pt x="832" y="66"/>
                </a:lnTo>
                <a:lnTo>
                  <a:pt x="865" y="69"/>
                </a:lnTo>
                <a:lnTo>
                  <a:pt x="877" y="70"/>
                </a:lnTo>
                <a:lnTo>
                  <a:pt x="921" y="71"/>
                </a:lnTo>
                <a:lnTo>
                  <a:pt x="1029" y="78"/>
                </a:lnTo>
                <a:lnTo>
                  <a:pt x="1108" y="83"/>
                </a:lnTo>
                <a:lnTo>
                  <a:pt x="1119" y="83"/>
                </a:lnTo>
                <a:lnTo>
                  <a:pt x="1118" y="83"/>
                </a:lnTo>
                <a:lnTo>
                  <a:pt x="1154" y="85"/>
                </a:lnTo>
                <a:lnTo>
                  <a:pt x="1288" y="91"/>
                </a:lnTo>
                <a:lnTo>
                  <a:pt x="1294" y="91"/>
                </a:lnTo>
                <a:lnTo>
                  <a:pt x="1400" y="96"/>
                </a:lnTo>
                <a:lnTo>
                  <a:pt x="1400" y="97"/>
                </a:lnTo>
                <a:lnTo>
                  <a:pt x="1397" y="160"/>
                </a:lnTo>
                <a:lnTo>
                  <a:pt x="1397" y="173"/>
                </a:lnTo>
                <a:lnTo>
                  <a:pt x="1396" y="191"/>
                </a:lnTo>
                <a:lnTo>
                  <a:pt x="1395" y="222"/>
                </a:lnTo>
                <a:lnTo>
                  <a:pt x="1394" y="237"/>
                </a:lnTo>
                <a:lnTo>
                  <a:pt x="1394" y="259"/>
                </a:lnTo>
                <a:lnTo>
                  <a:pt x="1390" y="346"/>
                </a:lnTo>
                <a:lnTo>
                  <a:pt x="1385" y="454"/>
                </a:lnTo>
                <a:close/>
              </a:path>
            </a:pathLst>
          </a:custGeom>
          <a:solidFill>
            <a:srgbClr val="F28002"/>
          </a:solidFill>
          <a:ln w="1651">
            <a:solidFill>
              <a:schemeClr val="accent2"/>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35899" name="Freeform 61"/>
          <p:cNvSpPr>
            <a:spLocks/>
          </p:cNvSpPr>
          <p:nvPr/>
        </p:nvSpPr>
        <p:spPr bwMode="auto">
          <a:xfrm>
            <a:off x="1870075" y="1264894"/>
            <a:ext cx="1601788" cy="974725"/>
          </a:xfrm>
          <a:custGeom>
            <a:avLst/>
            <a:gdLst>
              <a:gd name="T0" fmla="*/ 2147483647 w 2017"/>
              <a:gd name="T1" fmla="*/ 2147483647 h 1228"/>
              <a:gd name="T2" fmla="*/ 2147483647 w 2017"/>
              <a:gd name="T3" fmla="*/ 2147483647 h 1228"/>
              <a:gd name="T4" fmla="*/ 2147483647 w 2017"/>
              <a:gd name="T5" fmla="*/ 2147483647 h 1228"/>
              <a:gd name="T6" fmla="*/ 2147483647 w 2017"/>
              <a:gd name="T7" fmla="*/ 2147483647 h 1228"/>
              <a:gd name="T8" fmla="*/ 2147483647 w 2017"/>
              <a:gd name="T9" fmla="*/ 2147483647 h 1228"/>
              <a:gd name="T10" fmla="*/ 2147483647 w 2017"/>
              <a:gd name="T11" fmla="*/ 2147483647 h 1228"/>
              <a:gd name="T12" fmla="*/ 2147483647 w 2017"/>
              <a:gd name="T13" fmla="*/ 2147483647 h 1228"/>
              <a:gd name="T14" fmla="*/ 2147483647 w 2017"/>
              <a:gd name="T15" fmla="*/ 2147483647 h 1228"/>
              <a:gd name="T16" fmla="*/ 2147483647 w 2017"/>
              <a:gd name="T17" fmla="*/ 2147483647 h 1228"/>
              <a:gd name="T18" fmla="*/ 2147483647 w 2017"/>
              <a:gd name="T19" fmla="*/ 2147483647 h 1228"/>
              <a:gd name="T20" fmla="*/ 2147483647 w 2017"/>
              <a:gd name="T21" fmla="*/ 2147483647 h 1228"/>
              <a:gd name="T22" fmla="*/ 2147483647 w 2017"/>
              <a:gd name="T23" fmla="*/ 2147483647 h 1228"/>
              <a:gd name="T24" fmla="*/ 0 w 2017"/>
              <a:gd name="T25" fmla="*/ 2147483647 h 1228"/>
              <a:gd name="T26" fmla="*/ 2147483647 w 2017"/>
              <a:gd name="T27" fmla="*/ 2147483647 h 1228"/>
              <a:gd name="T28" fmla="*/ 2147483647 w 2017"/>
              <a:gd name="T29" fmla="*/ 2147483647 h 1228"/>
              <a:gd name="T30" fmla="*/ 2147483647 w 2017"/>
              <a:gd name="T31" fmla="*/ 2147483647 h 1228"/>
              <a:gd name="T32" fmla="*/ 2147483647 w 2017"/>
              <a:gd name="T33" fmla="*/ 0 h 1228"/>
              <a:gd name="T34" fmla="*/ 2147483647 w 2017"/>
              <a:gd name="T35" fmla="*/ 2147483647 h 1228"/>
              <a:gd name="T36" fmla="*/ 2147483647 w 2017"/>
              <a:gd name="T37" fmla="*/ 2147483647 h 1228"/>
              <a:gd name="T38" fmla="*/ 2147483647 w 2017"/>
              <a:gd name="T39" fmla="*/ 2147483647 h 1228"/>
              <a:gd name="T40" fmla="*/ 2147483647 w 2017"/>
              <a:gd name="T41" fmla="*/ 2147483647 h 1228"/>
              <a:gd name="T42" fmla="*/ 2147483647 w 2017"/>
              <a:gd name="T43" fmla="*/ 2147483647 h 1228"/>
              <a:gd name="T44" fmla="*/ 2147483647 w 2017"/>
              <a:gd name="T45" fmla="*/ 2147483647 h 1228"/>
              <a:gd name="T46" fmla="*/ 2147483647 w 2017"/>
              <a:gd name="T47" fmla="*/ 2147483647 h 1228"/>
              <a:gd name="T48" fmla="*/ 2147483647 w 2017"/>
              <a:gd name="T49" fmla="*/ 2147483647 h 1228"/>
              <a:gd name="T50" fmla="*/ 2147483647 w 2017"/>
              <a:gd name="T51" fmla="*/ 2147483647 h 1228"/>
              <a:gd name="T52" fmla="*/ 2147483647 w 2017"/>
              <a:gd name="T53" fmla="*/ 2147483647 h 1228"/>
              <a:gd name="T54" fmla="*/ 2147483647 w 2017"/>
              <a:gd name="T55" fmla="*/ 2147483647 h 1228"/>
              <a:gd name="T56" fmla="*/ 2147483647 w 2017"/>
              <a:gd name="T57" fmla="*/ 2147483647 h 1228"/>
              <a:gd name="T58" fmla="*/ 2147483647 w 2017"/>
              <a:gd name="T59" fmla="*/ 2147483647 h 1228"/>
              <a:gd name="T60" fmla="*/ 2147483647 w 2017"/>
              <a:gd name="T61" fmla="*/ 2147483647 h 1228"/>
              <a:gd name="T62" fmla="*/ 2147483647 w 2017"/>
              <a:gd name="T63" fmla="*/ 2147483647 h 1228"/>
              <a:gd name="T64" fmla="*/ 2147483647 w 2017"/>
              <a:gd name="T65" fmla="*/ 2147483647 h 1228"/>
              <a:gd name="T66" fmla="*/ 2147483647 w 2017"/>
              <a:gd name="T67" fmla="*/ 2147483647 h 1228"/>
              <a:gd name="T68" fmla="*/ 2147483647 w 2017"/>
              <a:gd name="T69" fmla="*/ 2147483647 h 1228"/>
              <a:gd name="T70" fmla="*/ 2147483647 w 2017"/>
              <a:gd name="T71" fmla="*/ 2147483647 h 1228"/>
              <a:gd name="T72" fmla="*/ 2147483647 w 2017"/>
              <a:gd name="T73" fmla="*/ 2147483647 h 1228"/>
              <a:gd name="T74" fmla="*/ 2147483647 w 2017"/>
              <a:gd name="T75" fmla="*/ 2147483647 h 1228"/>
              <a:gd name="T76" fmla="*/ 2147483647 w 2017"/>
              <a:gd name="T77" fmla="*/ 2147483647 h 1228"/>
              <a:gd name="T78" fmla="*/ 2147483647 w 2017"/>
              <a:gd name="T79" fmla="*/ 2147483647 h 1228"/>
              <a:gd name="T80" fmla="*/ 2147483647 w 2017"/>
              <a:gd name="T81" fmla="*/ 2147483647 h 1228"/>
              <a:gd name="T82" fmla="*/ 2147483647 w 2017"/>
              <a:gd name="T83" fmla="*/ 2147483647 h 1228"/>
              <a:gd name="T84" fmla="*/ 2147483647 w 2017"/>
              <a:gd name="T85" fmla="*/ 2147483647 h 1228"/>
              <a:gd name="T86" fmla="*/ 2147483647 w 2017"/>
              <a:gd name="T87" fmla="*/ 2147483647 h 1228"/>
              <a:gd name="T88" fmla="*/ 2147483647 w 2017"/>
              <a:gd name="T89" fmla="*/ 2147483647 h 1228"/>
              <a:gd name="T90" fmla="*/ 2147483647 w 2017"/>
              <a:gd name="T91" fmla="*/ 2147483647 h 1228"/>
              <a:gd name="T92" fmla="*/ 2147483647 w 2017"/>
              <a:gd name="T93" fmla="*/ 2147483647 h 1228"/>
              <a:gd name="T94" fmla="*/ 2147483647 w 2017"/>
              <a:gd name="T95" fmla="*/ 2147483647 h 1228"/>
              <a:gd name="T96" fmla="*/ 2147483647 w 2017"/>
              <a:gd name="T97" fmla="*/ 2147483647 h 1228"/>
              <a:gd name="T98" fmla="*/ 2147483647 w 2017"/>
              <a:gd name="T99" fmla="*/ 2147483647 h 1228"/>
              <a:gd name="T100" fmla="*/ 2147483647 w 2017"/>
              <a:gd name="T101" fmla="*/ 2147483647 h 1228"/>
              <a:gd name="T102" fmla="*/ 2147483647 w 2017"/>
              <a:gd name="T103" fmla="*/ 2147483647 h 1228"/>
              <a:gd name="T104" fmla="*/ 2147483647 w 2017"/>
              <a:gd name="T105" fmla="*/ 2147483647 h 1228"/>
              <a:gd name="T106" fmla="*/ 2147483647 w 2017"/>
              <a:gd name="T107" fmla="*/ 2147483647 h 1228"/>
              <a:gd name="T108" fmla="*/ 2147483647 w 2017"/>
              <a:gd name="T109" fmla="*/ 2147483647 h 1228"/>
              <a:gd name="T110" fmla="*/ 2147483647 w 2017"/>
              <a:gd name="T111" fmla="*/ 2147483647 h 1228"/>
              <a:gd name="T112" fmla="*/ 2147483647 w 2017"/>
              <a:gd name="T113" fmla="*/ 2147483647 h 1228"/>
              <a:gd name="T114" fmla="*/ 2147483647 w 2017"/>
              <a:gd name="T115" fmla="*/ 2147483647 h 1228"/>
              <a:gd name="T116" fmla="*/ 2147483647 w 2017"/>
              <a:gd name="T117" fmla="*/ 2147483647 h 1228"/>
              <a:gd name="T118" fmla="*/ 2147483647 w 2017"/>
              <a:gd name="T119" fmla="*/ 2147483647 h 1228"/>
              <a:gd name="T120" fmla="*/ 2147483647 w 2017"/>
              <a:gd name="T121" fmla="*/ 2147483647 h 1228"/>
              <a:gd name="T122" fmla="*/ 2147483647 w 2017"/>
              <a:gd name="T123" fmla="*/ 2147483647 h 1228"/>
              <a:gd name="T124" fmla="*/ 2147483647 w 2017"/>
              <a:gd name="T125" fmla="*/ 2147483647 h 1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17"/>
              <a:gd name="T190" fmla="*/ 0 h 1228"/>
              <a:gd name="T191" fmla="*/ 2017 w 2017"/>
              <a:gd name="T192" fmla="*/ 1228 h 1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17" h="1228">
                <a:moveTo>
                  <a:pt x="262" y="857"/>
                </a:moveTo>
                <a:lnTo>
                  <a:pt x="201" y="892"/>
                </a:lnTo>
                <a:lnTo>
                  <a:pt x="177" y="893"/>
                </a:lnTo>
                <a:lnTo>
                  <a:pt x="150" y="874"/>
                </a:lnTo>
                <a:lnTo>
                  <a:pt x="214" y="650"/>
                </a:lnTo>
                <a:lnTo>
                  <a:pt x="219" y="650"/>
                </a:lnTo>
                <a:lnTo>
                  <a:pt x="232" y="621"/>
                </a:lnTo>
                <a:lnTo>
                  <a:pt x="232" y="612"/>
                </a:lnTo>
                <a:lnTo>
                  <a:pt x="225" y="609"/>
                </a:lnTo>
                <a:lnTo>
                  <a:pt x="204" y="612"/>
                </a:lnTo>
                <a:lnTo>
                  <a:pt x="187" y="611"/>
                </a:lnTo>
                <a:lnTo>
                  <a:pt x="183" y="604"/>
                </a:lnTo>
                <a:lnTo>
                  <a:pt x="186" y="591"/>
                </a:lnTo>
                <a:lnTo>
                  <a:pt x="177" y="584"/>
                </a:lnTo>
                <a:lnTo>
                  <a:pt x="160" y="591"/>
                </a:lnTo>
                <a:lnTo>
                  <a:pt x="158" y="586"/>
                </a:lnTo>
                <a:lnTo>
                  <a:pt x="163" y="578"/>
                </a:lnTo>
                <a:lnTo>
                  <a:pt x="138" y="528"/>
                </a:lnTo>
                <a:lnTo>
                  <a:pt x="123" y="509"/>
                </a:lnTo>
                <a:lnTo>
                  <a:pt x="89" y="442"/>
                </a:lnTo>
                <a:lnTo>
                  <a:pt x="65" y="429"/>
                </a:lnTo>
                <a:lnTo>
                  <a:pt x="26" y="383"/>
                </a:lnTo>
                <a:lnTo>
                  <a:pt x="49" y="377"/>
                </a:lnTo>
                <a:lnTo>
                  <a:pt x="31" y="358"/>
                </a:lnTo>
                <a:lnTo>
                  <a:pt x="38" y="317"/>
                </a:lnTo>
                <a:lnTo>
                  <a:pt x="0" y="244"/>
                </a:lnTo>
                <a:lnTo>
                  <a:pt x="1" y="239"/>
                </a:lnTo>
                <a:lnTo>
                  <a:pt x="9" y="188"/>
                </a:lnTo>
                <a:lnTo>
                  <a:pt x="21" y="128"/>
                </a:lnTo>
                <a:lnTo>
                  <a:pt x="23" y="120"/>
                </a:lnTo>
                <a:lnTo>
                  <a:pt x="23" y="118"/>
                </a:lnTo>
                <a:lnTo>
                  <a:pt x="38" y="30"/>
                </a:lnTo>
                <a:lnTo>
                  <a:pt x="43" y="6"/>
                </a:lnTo>
                <a:lnTo>
                  <a:pt x="44" y="0"/>
                </a:lnTo>
                <a:lnTo>
                  <a:pt x="260" y="37"/>
                </a:lnTo>
                <a:lnTo>
                  <a:pt x="368" y="55"/>
                </a:lnTo>
                <a:lnTo>
                  <a:pt x="675" y="100"/>
                </a:lnTo>
                <a:lnTo>
                  <a:pt x="826" y="122"/>
                </a:lnTo>
                <a:lnTo>
                  <a:pt x="913" y="133"/>
                </a:lnTo>
                <a:lnTo>
                  <a:pt x="1037" y="148"/>
                </a:lnTo>
                <a:lnTo>
                  <a:pt x="1119" y="157"/>
                </a:lnTo>
                <a:lnTo>
                  <a:pt x="1325" y="179"/>
                </a:lnTo>
                <a:lnTo>
                  <a:pt x="1499" y="196"/>
                </a:lnTo>
                <a:lnTo>
                  <a:pt x="1677" y="212"/>
                </a:lnTo>
                <a:lnTo>
                  <a:pt x="1850" y="224"/>
                </a:lnTo>
                <a:lnTo>
                  <a:pt x="2017" y="235"/>
                </a:lnTo>
                <a:lnTo>
                  <a:pt x="2013" y="296"/>
                </a:lnTo>
                <a:lnTo>
                  <a:pt x="2012" y="316"/>
                </a:lnTo>
                <a:lnTo>
                  <a:pt x="2012" y="323"/>
                </a:lnTo>
                <a:lnTo>
                  <a:pt x="2012" y="326"/>
                </a:lnTo>
                <a:lnTo>
                  <a:pt x="2010" y="357"/>
                </a:lnTo>
                <a:lnTo>
                  <a:pt x="2009" y="383"/>
                </a:lnTo>
                <a:lnTo>
                  <a:pt x="2005" y="448"/>
                </a:lnTo>
                <a:lnTo>
                  <a:pt x="2004" y="478"/>
                </a:lnTo>
                <a:lnTo>
                  <a:pt x="2004" y="479"/>
                </a:lnTo>
                <a:lnTo>
                  <a:pt x="2001" y="509"/>
                </a:lnTo>
                <a:lnTo>
                  <a:pt x="2000" y="539"/>
                </a:lnTo>
                <a:lnTo>
                  <a:pt x="1994" y="626"/>
                </a:lnTo>
                <a:lnTo>
                  <a:pt x="1994" y="632"/>
                </a:lnTo>
                <a:lnTo>
                  <a:pt x="1993" y="642"/>
                </a:lnTo>
                <a:lnTo>
                  <a:pt x="1991" y="693"/>
                </a:lnTo>
                <a:lnTo>
                  <a:pt x="1985" y="784"/>
                </a:lnTo>
                <a:lnTo>
                  <a:pt x="1983" y="810"/>
                </a:lnTo>
                <a:lnTo>
                  <a:pt x="1982" y="835"/>
                </a:lnTo>
                <a:lnTo>
                  <a:pt x="1981" y="845"/>
                </a:lnTo>
                <a:lnTo>
                  <a:pt x="1977" y="899"/>
                </a:lnTo>
                <a:lnTo>
                  <a:pt x="1977" y="907"/>
                </a:lnTo>
                <a:lnTo>
                  <a:pt x="1975" y="945"/>
                </a:lnTo>
                <a:lnTo>
                  <a:pt x="1973" y="982"/>
                </a:lnTo>
                <a:lnTo>
                  <a:pt x="1973" y="997"/>
                </a:lnTo>
                <a:lnTo>
                  <a:pt x="1970" y="1030"/>
                </a:lnTo>
                <a:lnTo>
                  <a:pt x="1964" y="1153"/>
                </a:lnTo>
                <a:lnTo>
                  <a:pt x="1963" y="1162"/>
                </a:lnTo>
                <a:lnTo>
                  <a:pt x="1961" y="1214"/>
                </a:lnTo>
                <a:lnTo>
                  <a:pt x="1961" y="1216"/>
                </a:lnTo>
                <a:lnTo>
                  <a:pt x="1957" y="1216"/>
                </a:lnTo>
                <a:lnTo>
                  <a:pt x="1840" y="1207"/>
                </a:lnTo>
                <a:lnTo>
                  <a:pt x="1822" y="1206"/>
                </a:lnTo>
                <a:lnTo>
                  <a:pt x="1786" y="1204"/>
                </a:lnTo>
                <a:lnTo>
                  <a:pt x="1776" y="1202"/>
                </a:lnTo>
                <a:lnTo>
                  <a:pt x="1632" y="1192"/>
                </a:lnTo>
                <a:lnTo>
                  <a:pt x="1617" y="1193"/>
                </a:lnTo>
                <a:lnTo>
                  <a:pt x="1615" y="1193"/>
                </a:lnTo>
                <a:lnTo>
                  <a:pt x="1595" y="1190"/>
                </a:lnTo>
                <a:lnTo>
                  <a:pt x="1573" y="1189"/>
                </a:lnTo>
                <a:lnTo>
                  <a:pt x="1571" y="1189"/>
                </a:lnTo>
                <a:lnTo>
                  <a:pt x="1443" y="1177"/>
                </a:lnTo>
                <a:lnTo>
                  <a:pt x="1420" y="1175"/>
                </a:lnTo>
                <a:lnTo>
                  <a:pt x="1283" y="1162"/>
                </a:lnTo>
                <a:lnTo>
                  <a:pt x="1225" y="1156"/>
                </a:lnTo>
                <a:lnTo>
                  <a:pt x="1202" y="1153"/>
                </a:lnTo>
                <a:lnTo>
                  <a:pt x="1180" y="1151"/>
                </a:lnTo>
                <a:lnTo>
                  <a:pt x="1160" y="1148"/>
                </a:lnTo>
                <a:lnTo>
                  <a:pt x="1093" y="1142"/>
                </a:lnTo>
                <a:lnTo>
                  <a:pt x="1071" y="1138"/>
                </a:lnTo>
                <a:lnTo>
                  <a:pt x="955" y="1126"/>
                </a:lnTo>
                <a:lnTo>
                  <a:pt x="944" y="1124"/>
                </a:lnTo>
                <a:lnTo>
                  <a:pt x="919" y="1121"/>
                </a:lnTo>
                <a:lnTo>
                  <a:pt x="848" y="1115"/>
                </a:lnTo>
                <a:lnTo>
                  <a:pt x="736" y="1099"/>
                </a:lnTo>
                <a:lnTo>
                  <a:pt x="725" y="1181"/>
                </a:lnTo>
                <a:lnTo>
                  <a:pt x="720" y="1222"/>
                </a:lnTo>
                <a:lnTo>
                  <a:pt x="719" y="1228"/>
                </a:lnTo>
                <a:lnTo>
                  <a:pt x="713" y="1225"/>
                </a:lnTo>
                <a:lnTo>
                  <a:pt x="712" y="1224"/>
                </a:lnTo>
                <a:lnTo>
                  <a:pt x="707" y="1220"/>
                </a:lnTo>
                <a:lnTo>
                  <a:pt x="690" y="1182"/>
                </a:lnTo>
                <a:lnTo>
                  <a:pt x="672" y="1153"/>
                </a:lnTo>
                <a:lnTo>
                  <a:pt x="669" y="1153"/>
                </a:lnTo>
                <a:lnTo>
                  <a:pt x="653" y="1160"/>
                </a:lnTo>
                <a:lnTo>
                  <a:pt x="645" y="1176"/>
                </a:lnTo>
                <a:lnTo>
                  <a:pt x="643" y="1201"/>
                </a:lnTo>
                <a:lnTo>
                  <a:pt x="623" y="1196"/>
                </a:lnTo>
                <a:lnTo>
                  <a:pt x="533" y="1189"/>
                </a:lnTo>
                <a:lnTo>
                  <a:pt x="513" y="1177"/>
                </a:lnTo>
                <a:lnTo>
                  <a:pt x="492" y="1190"/>
                </a:lnTo>
                <a:lnTo>
                  <a:pt x="466" y="1196"/>
                </a:lnTo>
                <a:lnTo>
                  <a:pt x="427" y="1181"/>
                </a:lnTo>
                <a:lnTo>
                  <a:pt x="405" y="1198"/>
                </a:lnTo>
                <a:lnTo>
                  <a:pt x="407" y="1210"/>
                </a:lnTo>
                <a:lnTo>
                  <a:pt x="401" y="1213"/>
                </a:lnTo>
                <a:lnTo>
                  <a:pt x="377" y="1187"/>
                </a:lnTo>
                <a:lnTo>
                  <a:pt x="365" y="1108"/>
                </a:lnTo>
                <a:lnTo>
                  <a:pt x="314" y="1070"/>
                </a:lnTo>
                <a:lnTo>
                  <a:pt x="321" y="1040"/>
                </a:lnTo>
                <a:lnTo>
                  <a:pt x="262" y="857"/>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35900" name="Freeform 62"/>
          <p:cNvSpPr>
            <a:spLocks/>
          </p:cNvSpPr>
          <p:nvPr/>
        </p:nvSpPr>
        <p:spPr bwMode="auto">
          <a:xfrm>
            <a:off x="973138" y="2501556"/>
            <a:ext cx="976312" cy="1519238"/>
          </a:xfrm>
          <a:custGeom>
            <a:avLst/>
            <a:gdLst>
              <a:gd name="T0" fmla="*/ 2147483647 w 1229"/>
              <a:gd name="T1" fmla="*/ 2147483647 h 1913"/>
              <a:gd name="T2" fmla="*/ 2147483647 w 1229"/>
              <a:gd name="T3" fmla="*/ 2147483647 h 1913"/>
              <a:gd name="T4" fmla="*/ 2147483647 w 1229"/>
              <a:gd name="T5" fmla="*/ 2147483647 h 1913"/>
              <a:gd name="T6" fmla="*/ 2147483647 w 1229"/>
              <a:gd name="T7" fmla="*/ 2147483647 h 1913"/>
              <a:gd name="T8" fmla="*/ 2147483647 w 1229"/>
              <a:gd name="T9" fmla="*/ 2147483647 h 1913"/>
              <a:gd name="T10" fmla="*/ 2147483647 w 1229"/>
              <a:gd name="T11" fmla="*/ 2147483647 h 1913"/>
              <a:gd name="T12" fmla="*/ 2147483647 w 1229"/>
              <a:gd name="T13" fmla="*/ 2147483647 h 1913"/>
              <a:gd name="T14" fmla="*/ 2147483647 w 1229"/>
              <a:gd name="T15" fmla="*/ 2147483647 h 1913"/>
              <a:gd name="T16" fmla="*/ 2147483647 w 1229"/>
              <a:gd name="T17" fmla="*/ 2147483647 h 1913"/>
              <a:gd name="T18" fmla="*/ 2147483647 w 1229"/>
              <a:gd name="T19" fmla="*/ 2147483647 h 1913"/>
              <a:gd name="T20" fmla="*/ 2147483647 w 1229"/>
              <a:gd name="T21" fmla="*/ 2147483647 h 1913"/>
              <a:gd name="T22" fmla="*/ 2147483647 w 1229"/>
              <a:gd name="T23" fmla="*/ 2147483647 h 1913"/>
              <a:gd name="T24" fmla="*/ 2147483647 w 1229"/>
              <a:gd name="T25" fmla="*/ 2147483647 h 1913"/>
              <a:gd name="T26" fmla="*/ 2147483647 w 1229"/>
              <a:gd name="T27" fmla="*/ 2147483647 h 1913"/>
              <a:gd name="T28" fmla="*/ 2147483647 w 1229"/>
              <a:gd name="T29" fmla="*/ 2147483647 h 1913"/>
              <a:gd name="T30" fmla="*/ 2147483647 w 1229"/>
              <a:gd name="T31" fmla="*/ 2147483647 h 1913"/>
              <a:gd name="T32" fmla="*/ 2147483647 w 1229"/>
              <a:gd name="T33" fmla="*/ 2147483647 h 1913"/>
              <a:gd name="T34" fmla="*/ 2147483647 w 1229"/>
              <a:gd name="T35" fmla="*/ 2147483647 h 1913"/>
              <a:gd name="T36" fmla="*/ 2147483647 w 1229"/>
              <a:gd name="T37" fmla="*/ 2147483647 h 1913"/>
              <a:gd name="T38" fmla="*/ 2147483647 w 1229"/>
              <a:gd name="T39" fmla="*/ 2147483647 h 1913"/>
              <a:gd name="T40" fmla="*/ 2147483647 w 1229"/>
              <a:gd name="T41" fmla="*/ 2147483647 h 1913"/>
              <a:gd name="T42" fmla="*/ 2147483647 w 1229"/>
              <a:gd name="T43" fmla="*/ 2147483647 h 1913"/>
              <a:gd name="T44" fmla="*/ 2147483647 w 1229"/>
              <a:gd name="T45" fmla="*/ 2147483647 h 1913"/>
              <a:gd name="T46" fmla="*/ 2147483647 w 1229"/>
              <a:gd name="T47" fmla="*/ 2147483647 h 1913"/>
              <a:gd name="T48" fmla="*/ 2147483647 w 1229"/>
              <a:gd name="T49" fmla="*/ 2147483647 h 1913"/>
              <a:gd name="T50" fmla="*/ 2147483647 w 1229"/>
              <a:gd name="T51" fmla="*/ 2147483647 h 1913"/>
              <a:gd name="T52" fmla="*/ 2147483647 w 1229"/>
              <a:gd name="T53" fmla="*/ 2147483647 h 1913"/>
              <a:gd name="T54" fmla="*/ 2147483647 w 1229"/>
              <a:gd name="T55" fmla="*/ 2147483647 h 1913"/>
              <a:gd name="T56" fmla="*/ 2147483647 w 1229"/>
              <a:gd name="T57" fmla="*/ 2147483647 h 1913"/>
              <a:gd name="T58" fmla="*/ 2147483647 w 1229"/>
              <a:gd name="T59" fmla="*/ 2147483647 h 1913"/>
              <a:gd name="T60" fmla="*/ 2147483647 w 1229"/>
              <a:gd name="T61" fmla="*/ 2147483647 h 1913"/>
              <a:gd name="T62" fmla="*/ 2147483647 w 1229"/>
              <a:gd name="T63" fmla="*/ 2147483647 h 1913"/>
              <a:gd name="T64" fmla="*/ 2147483647 w 1229"/>
              <a:gd name="T65" fmla="*/ 2147483647 h 1913"/>
              <a:gd name="T66" fmla="*/ 2147483647 w 1229"/>
              <a:gd name="T67" fmla="*/ 2147483647 h 1913"/>
              <a:gd name="T68" fmla="*/ 2147483647 w 1229"/>
              <a:gd name="T69" fmla="*/ 2147483647 h 1913"/>
              <a:gd name="T70" fmla="*/ 2147483647 w 1229"/>
              <a:gd name="T71" fmla="*/ 2147483647 h 1913"/>
              <a:gd name="T72" fmla="*/ 2147483647 w 1229"/>
              <a:gd name="T73" fmla="*/ 2147483647 h 1913"/>
              <a:gd name="T74" fmla="*/ 2147483647 w 1229"/>
              <a:gd name="T75" fmla="*/ 2147483647 h 1913"/>
              <a:gd name="T76" fmla="*/ 2147483647 w 1229"/>
              <a:gd name="T77" fmla="*/ 2147483647 h 1913"/>
              <a:gd name="T78" fmla="*/ 2147483647 w 1229"/>
              <a:gd name="T79" fmla="*/ 2147483647 h 1913"/>
              <a:gd name="T80" fmla="*/ 2147483647 w 1229"/>
              <a:gd name="T81" fmla="*/ 2147483647 h 1913"/>
              <a:gd name="T82" fmla="*/ 2147483647 w 1229"/>
              <a:gd name="T83" fmla="*/ 2147483647 h 1913"/>
              <a:gd name="T84" fmla="*/ 2147483647 w 1229"/>
              <a:gd name="T85" fmla="*/ 2147483647 h 1913"/>
              <a:gd name="T86" fmla="*/ 2147483647 w 1229"/>
              <a:gd name="T87" fmla="*/ 2147483647 h 1913"/>
              <a:gd name="T88" fmla="*/ 2147483647 w 1229"/>
              <a:gd name="T89" fmla="*/ 2147483647 h 1913"/>
              <a:gd name="T90" fmla="*/ 2147483647 w 1229"/>
              <a:gd name="T91" fmla="*/ 2147483647 h 1913"/>
              <a:gd name="T92" fmla="*/ 2147483647 w 1229"/>
              <a:gd name="T93" fmla="*/ 2147483647 h 1913"/>
              <a:gd name="T94" fmla="*/ 2147483647 w 1229"/>
              <a:gd name="T95" fmla="*/ 2147483647 h 1913"/>
              <a:gd name="T96" fmla="*/ 2147483647 w 1229"/>
              <a:gd name="T97" fmla="*/ 2147483647 h 19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29"/>
              <a:gd name="T148" fmla="*/ 0 h 1913"/>
              <a:gd name="T149" fmla="*/ 1229 w 1229"/>
              <a:gd name="T150" fmla="*/ 1913 h 19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29" h="1913">
                <a:moveTo>
                  <a:pt x="4" y="703"/>
                </a:moveTo>
                <a:lnTo>
                  <a:pt x="2" y="714"/>
                </a:lnTo>
                <a:lnTo>
                  <a:pt x="0" y="731"/>
                </a:lnTo>
                <a:lnTo>
                  <a:pt x="8" y="744"/>
                </a:lnTo>
                <a:lnTo>
                  <a:pt x="14" y="751"/>
                </a:lnTo>
                <a:lnTo>
                  <a:pt x="22" y="764"/>
                </a:lnTo>
                <a:lnTo>
                  <a:pt x="54" y="808"/>
                </a:lnTo>
                <a:lnTo>
                  <a:pt x="61" y="818"/>
                </a:lnTo>
                <a:lnTo>
                  <a:pt x="74" y="836"/>
                </a:lnTo>
                <a:lnTo>
                  <a:pt x="100" y="872"/>
                </a:lnTo>
                <a:lnTo>
                  <a:pt x="108" y="883"/>
                </a:lnTo>
                <a:lnTo>
                  <a:pt x="111" y="889"/>
                </a:lnTo>
                <a:lnTo>
                  <a:pt x="125" y="908"/>
                </a:lnTo>
                <a:lnTo>
                  <a:pt x="161" y="959"/>
                </a:lnTo>
                <a:lnTo>
                  <a:pt x="187" y="995"/>
                </a:lnTo>
                <a:lnTo>
                  <a:pt x="237" y="1064"/>
                </a:lnTo>
                <a:lnTo>
                  <a:pt x="294" y="1146"/>
                </a:lnTo>
                <a:lnTo>
                  <a:pt x="321" y="1183"/>
                </a:lnTo>
                <a:lnTo>
                  <a:pt x="328" y="1192"/>
                </a:lnTo>
                <a:lnTo>
                  <a:pt x="363" y="1242"/>
                </a:lnTo>
                <a:lnTo>
                  <a:pt x="374" y="1257"/>
                </a:lnTo>
                <a:lnTo>
                  <a:pt x="431" y="1339"/>
                </a:lnTo>
                <a:lnTo>
                  <a:pt x="529" y="1478"/>
                </a:lnTo>
                <a:lnTo>
                  <a:pt x="576" y="1543"/>
                </a:lnTo>
                <a:lnTo>
                  <a:pt x="632" y="1623"/>
                </a:lnTo>
                <a:lnTo>
                  <a:pt x="634" y="1624"/>
                </a:lnTo>
                <a:lnTo>
                  <a:pt x="655" y="1657"/>
                </a:lnTo>
                <a:lnTo>
                  <a:pt x="676" y="1684"/>
                </a:lnTo>
                <a:lnTo>
                  <a:pt x="737" y="1770"/>
                </a:lnTo>
                <a:lnTo>
                  <a:pt x="791" y="1846"/>
                </a:lnTo>
                <a:lnTo>
                  <a:pt x="837" y="1913"/>
                </a:lnTo>
                <a:lnTo>
                  <a:pt x="857" y="1853"/>
                </a:lnTo>
                <a:lnTo>
                  <a:pt x="855" y="1726"/>
                </a:lnTo>
                <a:lnTo>
                  <a:pt x="866" y="1696"/>
                </a:lnTo>
                <a:lnTo>
                  <a:pt x="859" y="1640"/>
                </a:lnTo>
                <a:lnTo>
                  <a:pt x="909" y="1635"/>
                </a:lnTo>
                <a:lnTo>
                  <a:pt x="954" y="1673"/>
                </a:lnTo>
                <a:lnTo>
                  <a:pt x="998" y="1637"/>
                </a:lnTo>
                <a:lnTo>
                  <a:pt x="1026" y="1475"/>
                </a:lnTo>
                <a:lnTo>
                  <a:pt x="1032" y="1437"/>
                </a:lnTo>
                <a:lnTo>
                  <a:pt x="1035" y="1411"/>
                </a:lnTo>
                <a:lnTo>
                  <a:pt x="1048" y="1330"/>
                </a:lnTo>
                <a:lnTo>
                  <a:pt x="1054" y="1287"/>
                </a:lnTo>
                <a:lnTo>
                  <a:pt x="1060" y="1251"/>
                </a:lnTo>
                <a:lnTo>
                  <a:pt x="1062" y="1246"/>
                </a:lnTo>
                <a:lnTo>
                  <a:pt x="1077" y="1153"/>
                </a:lnTo>
                <a:lnTo>
                  <a:pt x="1083" y="1117"/>
                </a:lnTo>
                <a:lnTo>
                  <a:pt x="1090" y="1065"/>
                </a:lnTo>
                <a:lnTo>
                  <a:pt x="1094" y="1047"/>
                </a:lnTo>
                <a:lnTo>
                  <a:pt x="1095" y="1035"/>
                </a:lnTo>
                <a:lnTo>
                  <a:pt x="1097" y="1022"/>
                </a:lnTo>
                <a:lnTo>
                  <a:pt x="1105" y="977"/>
                </a:lnTo>
                <a:lnTo>
                  <a:pt x="1131" y="818"/>
                </a:lnTo>
                <a:lnTo>
                  <a:pt x="1132" y="808"/>
                </a:lnTo>
                <a:lnTo>
                  <a:pt x="1141" y="757"/>
                </a:lnTo>
                <a:lnTo>
                  <a:pt x="1147" y="719"/>
                </a:lnTo>
                <a:lnTo>
                  <a:pt x="1150" y="695"/>
                </a:lnTo>
                <a:lnTo>
                  <a:pt x="1155" y="666"/>
                </a:lnTo>
                <a:lnTo>
                  <a:pt x="1165" y="610"/>
                </a:lnTo>
                <a:lnTo>
                  <a:pt x="1175" y="541"/>
                </a:lnTo>
                <a:lnTo>
                  <a:pt x="1191" y="449"/>
                </a:lnTo>
                <a:lnTo>
                  <a:pt x="1204" y="367"/>
                </a:lnTo>
                <a:lnTo>
                  <a:pt x="1226" y="231"/>
                </a:lnTo>
                <a:lnTo>
                  <a:pt x="1229" y="203"/>
                </a:lnTo>
                <a:lnTo>
                  <a:pt x="1195" y="198"/>
                </a:lnTo>
                <a:lnTo>
                  <a:pt x="1192" y="197"/>
                </a:lnTo>
                <a:lnTo>
                  <a:pt x="1186" y="196"/>
                </a:lnTo>
                <a:lnTo>
                  <a:pt x="1130" y="188"/>
                </a:lnTo>
                <a:lnTo>
                  <a:pt x="1102" y="182"/>
                </a:lnTo>
                <a:lnTo>
                  <a:pt x="1051" y="173"/>
                </a:lnTo>
                <a:lnTo>
                  <a:pt x="869" y="142"/>
                </a:lnTo>
                <a:lnTo>
                  <a:pt x="703" y="111"/>
                </a:lnTo>
                <a:lnTo>
                  <a:pt x="692" y="107"/>
                </a:lnTo>
                <a:lnTo>
                  <a:pt x="653" y="101"/>
                </a:lnTo>
                <a:lnTo>
                  <a:pt x="644" y="99"/>
                </a:lnTo>
                <a:lnTo>
                  <a:pt x="483" y="68"/>
                </a:lnTo>
                <a:lnTo>
                  <a:pt x="429" y="57"/>
                </a:lnTo>
                <a:lnTo>
                  <a:pt x="393" y="51"/>
                </a:lnTo>
                <a:lnTo>
                  <a:pt x="281" y="27"/>
                </a:lnTo>
                <a:lnTo>
                  <a:pt x="274" y="26"/>
                </a:lnTo>
                <a:lnTo>
                  <a:pt x="249" y="20"/>
                </a:lnTo>
                <a:lnTo>
                  <a:pt x="183" y="4"/>
                </a:lnTo>
                <a:lnTo>
                  <a:pt x="160" y="0"/>
                </a:lnTo>
                <a:lnTo>
                  <a:pt x="148" y="54"/>
                </a:lnTo>
                <a:lnTo>
                  <a:pt x="125" y="158"/>
                </a:lnTo>
                <a:lnTo>
                  <a:pt x="117" y="198"/>
                </a:lnTo>
                <a:lnTo>
                  <a:pt x="81" y="365"/>
                </a:lnTo>
                <a:lnTo>
                  <a:pt x="51" y="497"/>
                </a:lnTo>
                <a:lnTo>
                  <a:pt x="38" y="554"/>
                </a:lnTo>
                <a:lnTo>
                  <a:pt x="33" y="578"/>
                </a:lnTo>
                <a:lnTo>
                  <a:pt x="26" y="608"/>
                </a:lnTo>
                <a:lnTo>
                  <a:pt x="22" y="622"/>
                </a:lnTo>
                <a:lnTo>
                  <a:pt x="19" y="640"/>
                </a:lnTo>
                <a:lnTo>
                  <a:pt x="15" y="654"/>
                </a:lnTo>
                <a:lnTo>
                  <a:pt x="12" y="670"/>
                </a:lnTo>
                <a:lnTo>
                  <a:pt x="7" y="690"/>
                </a:lnTo>
                <a:lnTo>
                  <a:pt x="6" y="701"/>
                </a:lnTo>
                <a:lnTo>
                  <a:pt x="4" y="703"/>
                </a:lnTo>
                <a:close/>
              </a:path>
            </a:pathLst>
          </a:custGeom>
          <a:solidFill>
            <a:srgbClr val="FFFFFF"/>
          </a:solidFill>
          <a:ln w="1651">
            <a:solidFill>
              <a:schemeClr val="accent2"/>
            </a:solidFill>
            <a:round/>
            <a:headEnd/>
            <a:tailEnd/>
          </a:ln>
        </p:spPr>
        <p:txBody>
          <a:bodyPr/>
          <a:lstStyle/>
          <a:p>
            <a:pPr defTabSz="914400">
              <a:defRPr/>
            </a:pPr>
            <a:endParaRPr lang="en-US" dirty="0">
              <a:latin typeface="Calibri"/>
              <a:cs typeface="Arial" pitchFamily="34" charset="0"/>
            </a:endParaRPr>
          </a:p>
        </p:txBody>
      </p:sp>
      <p:sp>
        <p:nvSpPr>
          <p:cNvPr id="35901" name="Freeform 63"/>
          <p:cNvSpPr>
            <a:spLocks/>
          </p:cNvSpPr>
          <p:nvPr/>
        </p:nvSpPr>
        <p:spPr bwMode="auto">
          <a:xfrm>
            <a:off x="492125" y="1556994"/>
            <a:ext cx="1239838" cy="1030287"/>
          </a:xfrm>
          <a:custGeom>
            <a:avLst/>
            <a:gdLst>
              <a:gd name="T0" fmla="*/ 2147483647 w 1563"/>
              <a:gd name="T1" fmla="*/ 2147483647 h 1296"/>
              <a:gd name="T2" fmla="*/ 2147483647 w 1563"/>
              <a:gd name="T3" fmla="*/ 2147483647 h 1296"/>
              <a:gd name="T4" fmla="*/ 2147483647 w 1563"/>
              <a:gd name="T5" fmla="*/ 2147483647 h 1296"/>
              <a:gd name="T6" fmla="*/ 2147483647 w 1563"/>
              <a:gd name="T7" fmla="*/ 2147483647 h 1296"/>
              <a:gd name="T8" fmla="*/ 2147483647 w 1563"/>
              <a:gd name="T9" fmla="*/ 2147483647 h 1296"/>
              <a:gd name="T10" fmla="*/ 2147483647 w 1563"/>
              <a:gd name="T11" fmla="*/ 2147483647 h 1296"/>
              <a:gd name="T12" fmla="*/ 2147483647 w 1563"/>
              <a:gd name="T13" fmla="*/ 2147483647 h 1296"/>
              <a:gd name="T14" fmla="*/ 2147483647 w 1563"/>
              <a:gd name="T15" fmla="*/ 2147483647 h 1296"/>
              <a:gd name="T16" fmla="*/ 2147483647 w 1563"/>
              <a:gd name="T17" fmla="*/ 2147483647 h 1296"/>
              <a:gd name="T18" fmla="*/ 2147483647 w 1563"/>
              <a:gd name="T19" fmla="*/ 2147483647 h 1296"/>
              <a:gd name="T20" fmla="*/ 2147483647 w 1563"/>
              <a:gd name="T21" fmla="*/ 2147483647 h 1296"/>
              <a:gd name="T22" fmla="*/ 2147483647 w 1563"/>
              <a:gd name="T23" fmla="*/ 2147483647 h 1296"/>
              <a:gd name="T24" fmla="*/ 2147483647 w 1563"/>
              <a:gd name="T25" fmla="*/ 2147483647 h 1296"/>
              <a:gd name="T26" fmla="*/ 2147483647 w 1563"/>
              <a:gd name="T27" fmla="*/ 2147483647 h 1296"/>
              <a:gd name="T28" fmla="*/ 0 w 1563"/>
              <a:gd name="T29" fmla="*/ 2147483647 h 1296"/>
              <a:gd name="T30" fmla="*/ 2147483647 w 1563"/>
              <a:gd name="T31" fmla="*/ 2147483647 h 1296"/>
              <a:gd name="T32" fmla="*/ 2147483647 w 1563"/>
              <a:gd name="T33" fmla="*/ 2147483647 h 1296"/>
              <a:gd name="T34" fmla="*/ 2147483647 w 1563"/>
              <a:gd name="T35" fmla="*/ 2147483647 h 1296"/>
              <a:gd name="T36" fmla="*/ 2147483647 w 1563"/>
              <a:gd name="T37" fmla="*/ 2147483647 h 1296"/>
              <a:gd name="T38" fmla="*/ 2147483647 w 1563"/>
              <a:gd name="T39" fmla="*/ 2147483647 h 1296"/>
              <a:gd name="T40" fmla="*/ 2147483647 w 1563"/>
              <a:gd name="T41" fmla="*/ 2147483647 h 1296"/>
              <a:gd name="T42" fmla="*/ 2147483647 w 1563"/>
              <a:gd name="T43" fmla="*/ 2147483647 h 1296"/>
              <a:gd name="T44" fmla="*/ 2147483647 w 1563"/>
              <a:gd name="T45" fmla="*/ 2147483647 h 1296"/>
              <a:gd name="T46" fmla="*/ 2147483647 w 1563"/>
              <a:gd name="T47" fmla="*/ 2147483647 h 1296"/>
              <a:gd name="T48" fmla="*/ 2147483647 w 1563"/>
              <a:gd name="T49" fmla="*/ 2147483647 h 1296"/>
              <a:gd name="T50" fmla="*/ 2147483647 w 1563"/>
              <a:gd name="T51" fmla="*/ 2147483647 h 1296"/>
              <a:gd name="T52" fmla="*/ 2147483647 w 1563"/>
              <a:gd name="T53" fmla="*/ 2147483647 h 1296"/>
              <a:gd name="T54" fmla="*/ 2147483647 w 1563"/>
              <a:gd name="T55" fmla="*/ 2147483647 h 1296"/>
              <a:gd name="T56" fmla="*/ 2147483647 w 1563"/>
              <a:gd name="T57" fmla="*/ 2147483647 h 1296"/>
              <a:gd name="T58" fmla="*/ 2147483647 w 1563"/>
              <a:gd name="T59" fmla="*/ 2147483647 h 1296"/>
              <a:gd name="T60" fmla="*/ 2147483647 w 1563"/>
              <a:gd name="T61" fmla="*/ 2147483647 h 1296"/>
              <a:gd name="T62" fmla="*/ 2147483647 w 1563"/>
              <a:gd name="T63" fmla="*/ 2147483647 h 1296"/>
              <a:gd name="T64" fmla="*/ 2147483647 w 1563"/>
              <a:gd name="T65" fmla="*/ 2147483647 h 1296"/>
              <a:gd name="T66" fmla="*/ 2147483647 w 1563"/>
              <a:gd name="T67" fmla="*/ 2147483647 h 1296"/>
              <a:gd name="T68" fmla="*/ 2147483647 w 1563"/>
              <a:gd name="T69" fmla="*/ 2147483647 h 1296"/>
              <a:gd name="T70" fmla="*/ 2147483647 w 1563"/>
              <a:gd name="T71" fmla="*/ 2147483647 h 1296"/>
              <a:gd name="T72" fmla="*/ 2147483647 w 1563"/>
              <a:gd name="T73" fmla="*/ 2147483647 h 1296"/>
              <a:gd name="T74" fmla="*/ 2147483647 w 1563"/>
              <a:gd name="T75" fmla="*/ 2147483647 h 1296"/>
              <a:gd name="T76" fmla="*/ 2147483647 w 1563"/>
              <a:gd name="T77" fmla="*/ 2147483647 h 1296"/>
              <a:gd name="T78" fmla="*/ 2147483647 w 1563"/>
              <a:gd name="T79" fmla="*/ 2147483647 h 1296"/>
              <a:gd name="T80" fmla="*/ 2147483647 w 1563"/>
              <a:gd name="T81" fmla="*/ 2147483647 h 1296"/>
              <a:gd name="T82" fmla="*/ 2147483647 w 1563"/>
              <a:gd name="T83" fmla="*/ 2147483647 h 1296"/>
              <a:gd name="T84" fmla="*/ 2147483647 w 1563"/>
              <a:gd name="T85" fmla="*/ 2147483647 h 1296"/>
              <a:gd name="T86" fmla="*/ 2147483647 w 1563"/>
              <a:gd name="T87" fmla="*/ 2147483647 h 1296"/>
              <a:gd name="T88" fmla="*/ 2147483647 w 1563"/>
              <a:gd name="T89" fmla="*/ 2147483647 h 12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63"/>
              <a:gd name="T136" fmla="*/ 0 h 1296"/>
              <a:gd name="T137" fmla="*/ 1563 w 1563"/>
              <a:gd name="T138" fmla="*/ 1296 h 12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63" h="1296">
                <a:moveTo>
                  <a:pt x="1374" y="729"/>
                </a:moveTo>
                <a:lnTo>
                  <a:pt x="1396" y="746"/>
                </a:lnTo>
                <a:lnTo>
                  <a:pt x="1409" y="749"/>
                </a:lnTo>
                <a:lnTo>
                  <a:pt x="1423" y="776"/>
                </a:lnTo>
                <a:lnTo>
                  <a:pt x="1418" y="782"/>
                </a:lnTo>
                <a:lnTo>
                  <a:pt x="1417" y="783"/>
                </a:lnTo>
                <a:lnTo>
                  <a:pt x="1395" y="839"/>
                </a:lnTo>
                <a:lnTo>
                  <a:pt x="1391" y="842"/>
                </a:lnTo>
                <a:lnTo>
                  <a:pt x="1384" y="855"/>
                </a:lnTo>
                <a:lnTo>
                  <a:pt x="1378" y="886"/>
                </a:lnTo>
                <a:lnTo>
                  <a:pt x="1374" y="911"/>
                </a:lnTo>
                <a:lnTo>
                  <a:pt x="1354" y="1013"/>
                </a:lnTo>
                <a:lnTo>
                  <a:pt x="1300" y="1296"/>
                </a:lnTo>
                <a:lnTo>
                  <a:pt x="1261" y="1290"/>
                </a:lnTo>
                <a:lnTo>
                  <a:pt x="1252" y="1288"/>
                </a:lnTo>
                <a:lnTo>
                  <a:pt x="1091" y="1257"/>
                </a:lnTo>
                <a:lnTo>
                  <a:pt x="1037" y="1246"/>
                </a:lnTo>
                <a:lnTo>
                  <a:pt x="1001" y="1240"/>
                </a:lnTo>
                <a:lnTo>
                  <a:pt x="889" y="1216"/>
                </a:lnTo>
                <a:lnTo>
                  <a:pt x="882" y="1215"/>
                </a:lnTo>
                <a:lnTo>
                  <a:pt x="857" y="1209"/>
                </a:lnTo>
                <a:lnTo>
                  <a:pt x="791" y="1193"/>
                </a:lnTo>
                <a:lnTo>
                  <a:pt x="768" y="1189"/>
                </a:lnTo>
                <a:lnTo>
                  <a:pt x="731" y="1181"/>
                </a:lnTo>
                <a:lnTo>
                  <a:pt x="724" y="1180"/>
                </a:lnTo>
                <a:lnTo>
                  <a:pt x="611" y="1155"/>
                </a:lnTo>
                <a:lnTo>
                  <a:pt x="578" y="1146"/>
                </a:lnTo>
                <a:lnTo>
                  <a:pt x="537" y="1136"/>
                </a:lnTo>
                <a:lnTo>
                  <a:pt x="511" y="1130"/>
                </a:lnTo>
                <a:lnTo>
                  <a:pt x="412" y="1104"/>
                </a:lnTo>
                <a:lnTo>
                  <a:pt x="382" y="1096"/>
                </a:lnTo>
                <a:lnTo>
                  <a:pt x="362" y="1091"/>
                </a:lnTo>
                <a:lnTo>
                  <a:pt x="228" y="1059"/>
                </a:lnTo>
                <a:lnTo>
                  <a:pt x="210" y="1053"/>
                </a:lnTo>
                <a:lnTo>
                  <a:pt x="194" y="1050"/>
                </a:lnTo>
                <a:lnTo>
                  <a:pt x="174" y="1047"/>
                </a:lnTo>
                <a:lnTo>
                  <a:pt x="158" y="1042"/>
                </a:lnTo>
                <a:lnTo>
                  <a:pt x="144" y="1038"/>
                </a:lnTo>
                <a:lnTo>
                  <a:pt x="125" y="1034"/>
                </a:lnTo>
                <a:lnTo>
                  <a:pt x="119" y="1034"/>
                </a:lnTo>
                <a:lnTo>
                  <a:pt x="90" y="1026"/>
                </a:lnTo>
                <a:lnTo>
                  <a:pt x="58" y="1017"/>
                </a:lnTo>
                <a:lnTo>
                  <a:pt x="36" y="1011"/>
                </a:lnTo>
                <a:lnTo>
                  <a:pt x="19" y="1007"/>
                </a:lnTo>
                <a:lnTo>
                  <a:pt x="0" y="974"/>
                </a:lnTo>
                <a:lnTo>
                  <a:pt x="26" y="843"/>
                </a:lnTo>
                <a:lnTo>
                  <a:pt x="8" y="788"/>
                </a:lnTo>
                <a:lnTo>
                  <a:pt x="35" y="765"/>
                </a:lnTo>
                <a:lnTo>
                  <a:pt x="78" y="675"/>
                </a:lnTo>
                <a:lnTo>
                  <a:pt x="89" y="670"/>
                </a:lnTo>
                <a:lnTo>
                  <a:pt x="122" y="619"/>
                </a:lnTo>
                <a:lnTo>
                  <a:pt x="147" y="561"/>
                </a:lnTo>
                <a:lnTo>
                  <a:pt x="149" y="561"/>
                </a:lnTo>
                <a:lnTo>
                  <a:pt x="149" y="560"/>
                </a:lnTo>
                <a:lnTo>
                  <a:pt x="182" y="464"/>
                </a:lnTo>
                <a:lnTo>
                  <a:pt x="246" y="289"/>
                </a:lnTo>
                <a:lnTo>
                  <a:pt x="247" y="288"/>
                </a:lnTo>
                <a:lnTo>
                  <a:pt x="247" y="284"/>
                </a:lnTo>
                <a:lnTo>
                  <a:pt x="268" y="237"/>
                </a:lnTo>
                <a:lnTo>
                  <a:pt x="301" y="120"/>
                </a:lnTo>
                <a:lnTo>
                  <a:pt x="301" y="110"/>
                </a:lnTo>
                <a:lnTo>
                  <a:pt x="326" y="30"/>
                </a:lnTo>
                <a:lnTo>
                  <a:pt x="320" y="1"/>
                </a:lnTo>
                <a:lnTo>
                  <a:pt x="324" y="0"/>
                </a:lnTo>
                <a:lnTo>
                  <a:pt x="340" y="22"/>
                </a:lnTo>
                <a:lnTo>
                  <a:pt x="364" y="19"/>
                </a:lnTo>
                <a:lnTo>
                  <a:pt x="381" y="10"/>
                </a:lnTo>
                <a:lnTo>
                  <a:pt x="413" y="16"/>
                </a:lnTo>
                <a:lnTo>
                  <a:pt x="417" y="22"/>
                </a:lnTo>
                <a:lnTo>
                  <a:pt x="425" y="49"/>
                </a:lnTo>
                <a:lnTo>
                  <a:pt x="445" y="53"/>
                </a:lnTo>
                <a:lnTo>
                  <a:pt x="452" y="50"/>
                </a:lnTo>
                <a:lnTo>
                  <a:pt x="484" y="68"/>
                </a:lnTo>
                <a:lnTo>
                  <a:pt x="506" y="117"/>
                </a:lnTo>
                <a:lnTo>
                  <a:pt x="505" y="145"/>
                </a:lnTo>
                <a:lnTo>
                  <a:pt x="502" y="170"/>
                </a:lnTo>
                <a:lnTo>
                  <a:pt x="501" y="174"/>
                </a:lnTo>
                <a:lnTo>
                  <a:pt x="501" y="175"/>
                </a:lnTo>
                <a:lnTo>
                  <a:pt x="496" y="192"/>
                </a:lnTo>
                <a:lnTo>
                  <a:pt x="545" y="228"/>
                </a:lnTo>
                <a:lnTo>
                  <a:pt x="576" y="240"/>
                </a:lnTo>
                <a:lnTo>
                  <a:pt x="590" y="235"/>
                </a:lnTo>
                <a:lnTo>
                  <a:pt x="604" y="237"/>
                </a:lnTo>
                <a:lnTo>
                  <a:pt x="638" y="229"/>
                </a:lnTo>
                <a:lnTo>
                  <a:pt x="660" y="219"/>
                </a:lnTo>
                <a:lnTo>
                  <a:pt x="672" y="225"/>
                </a:lnTo>
                <a:lnTo>
                  <a:pt x="710" y="227"/>
                </a:lnTo>
                <a:lnTo>
                  <a:pt x="713" y="229"/>
                </a:lnTo>
                <a:lnTo>
                  <a:pt x="718" y="235"/>
                </a:lnTo>
                <a:lnTo>
                  <a:pt x="722" y="236"/>
                </a:lnTo>
                <a:lnTo>
                  <a:pt x="759" y="252"/>
                </a:lnTo>
                <a:lnTo>
                  <a:pt x="760" y="269"/>
                </a:lnTo>
                <a:lnTo>
                  <a:pt x="808" y="271"/>
                </a:lnTo>
                <a:lnTo>
                  <a:pt x="820" y="266"/>
                </a:lnTo>
                <a:lnTo>
                  <a:pt x="850" y="261"/>
                </a:lnTo>
                <a:lnTo>
                  <a:pt x="857" y="258"/>
                </a:lnTo>
                <a:lnTo>
                  <a:pt x="885" y="275"/>
                </a:lnTo>
                <a:lnTo>
                  <a:pt x="931" y="277"/>
                </a:lnTo>
                <a:lnTo>
                  <a:pt x="972" y="264"/>
                </a:lnTo>
                <a:lnTo>
                  <a:pt x="978" y="263"/>
                </a:lnTo>
                <a:lnTo>
                  <a:pt x="989" y="264"/>
                </a:lnTo>
                <a:lnTo>
                  <a:pt x="996" y="264"/>
                </a:lnTo>
                <a:lnTo>
                  <a:pt x="1031" y="266"/>
                </a:lnTo>
                <a:lnTo>
                  <a:pt x="1051" y="253"/>
                </a:lnTo>
                <a:lnTo>
                  <a:pt x="1074" y="260"/>
                </a:lnTo>
                <a:lnTo>
                  <a:pt x="1105" y="261"/>
                </a:lnTo>
                <a:lnTo>
                  <a:pt x="1127" y="267"/>
                </a:lnTo>
                <a:lnTo>
                  <a:pt x="1153" y="257"/>
                </a:lnTo>
                <a:lnTo>
                  <a:pt x="1188" y="263"/>
                </a:lnTo>
                <a:lnTo>
                  <a:pt x="1278" y="282"/>
                </a:lnTo>
                <a:lnTo>
                  <a:pt x="1321" y="290"/>
                </a:lnTo>
                <a:lnTo>
                  <a:pt x="1324" y="291"/>
                </a:lnTo>
                <a:lnTo>
                  <a:pt x="1369" y="300"/>
                </a:lnTo>
                <a:lnTo>
                  <a:pt x="1384" y="303"/>
                </a:lnTo>
                <a:lnTo>
                  <a:pt x="1388" y="303"/>
                </a:lnTo>
                <a:lnTo>
                  <a:pt x="1405" y="307"/>
                </a:lnTo>
                <a:lnTo>
                  <a:pt x="1407" y="308"/>
                </a:lnTo>
                <a:lnTo>
                  <a:pt x="1408" y="308"/>
                </a:lnTo>
                <a:lnTo>
                  <a:pt x="1430" y="313"/>
                </a:lnTo>
                <a:lnTo>
                  <a:pt x="1432" y="313"/>
                </a:lnTo>
                <a:lnTo>
                  <a:pt x="1504" y="327"/>
                </a:lnTo>
                <a:lnTo>
                  <a:pt x="1509" y="338"/>
                </a:lnTo>
                <a:lnTo>
                  <a:pt x="1516" y="360"/>
                </a:lnTo>
                <a:lnTo>
                  <a:pt x="1519" y="364"/>
                </a:lnTo>
                <a:lnTo>
                  <a:pt x="1556" y="398"/>
                </a:lnTo>
                <a:lnTo>
                  <a:pt x="1563" y="432"/>
                </a:lnTo>
                <a:lnTo>
                  <a:pt x="1510" y="511"/>
                </a:lnTo>
                <a:lnTo>
                  <a:pt x="1509" y="512"/>
                </a:lnTo>
                <a:lnTo>
                  <a:pt x="1492" y="544"/>
                </a:lnTo>
                <a:lnTo>
                  <a:pt x="1485" y="554"/>
                </a:lnTo>
                <a:lnTo>
                  <a:pt x="1471" y="571"/>
                </a:lnTo>
                <a:lnTo>
                  <a:pt x="1454" y="608"/>
                </a:lnTo>
                <a:lnTo>
                  <a:pt x="1427" y="626"/>
                </a:lnTo>
                <a:lnTo>
                  <a:pt x="1375" y="710"/>
                </a:lnTo>
                <a:lnTo>
                  <a:pt x="1374" y="729"/>
                </a:lnTo>
                <a:close/>
              </a:path>
            </a:pathLst>
          </a:custGeom>
          <a:solidFill>
            <a:srgbClr val="F7901E"/>
          </a:solidFill>
          <a:ln w="6350">
            <a:solidFill>
              <a:schemeClr val="accent2"/>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defTabSz="914400">
              <a:defRPr/>
            </a:pPr>
            <a:endParaRPr lang="en-US" dirty="0">
              <a:solidFill>
                <a:prstClr val="black"/>
              </a:solidFill>
              <a:latin typeface="Calibri"/>
              <a:cs typeface="Arial" pitchFamily="34" charset="0"/>
            </a:endParaRPr>
          </a:p>
        </p:txBody>
      </p:sp>
      <p:sp>
        <p:nvSpPr>
          <p:cNvPr id="35902" name="Freeform 64"/>
          <p:cNvSpPr>
            <a:spLocks/>
          </p:cNvSpPr>
          <p:nvPr/>
        </p:nvSpPr>
        <p:spPr bwMode="auto">
          <a:xfrm>
            <a:off x="1792288" y="2663481"/>
            <a:ext cx="854075" cy="1082675"/>
          </a:xfrm>
          <a:custGeom>
            <a:avLst/>
            <a:gdLst>
              <a:gd name="T0" fmla="*/ 2147483647 w 1075"/>
              <a:gd name="T1" fmla="*/ 2147483647 h 1365"/>
              <a:gd name="T2" fmla="*/ 2147483647 w 1075"/>
              <a:gd name="T3" fmla="*/ 2147483647 h 1365"/>
              <a:gd name="T4" fmla="*/ 2147483647 w 1075"/>
              <a:gd name="T5" fmla="*/ 2147483647 h 1365"/>
              <a:gd name="T6" fmla="*/ 2147483647 w 1075"/>
              <a:gd name="T7" fmla="*/ 2147483647 h 1365"/>
              <a:gd name="T8" fmla="*/ 2147483647 w 1075"/>
              <a:gd name="T9" fmla="*/ 2147483647 h 1365"/>
              <a:gd name="T10" fmla="*/ 2147483647 w 1075"/>
              <a:gd name="T11" fmla="*/ 2147483647 h 1365"/>
              <a:gd name="T12" fmla="*/ 2147483647 w 1075"/>
              <a:gd name="T13" fmla="*/ 2147483647 h 1365"/>
              <a:gd name="T14" fmla="*/ 2147483647 w 1075"/>
              <a:gd name="T15" fmla="*/ 2147483647 h 1365"/>
              <a:gd name="T16" fmla="*/ 2147483647 w 1075"/>
              <a:gd name="T17" fmla="*/ 2147483647 h 1365"/>
              <a:gd name="T18" fmla="*/ 2147483647 w 1075"/>
              <a:gd name="T19" fmla="*/ 2147483647 h 1365"/>
              <a:gd name="T20" fmla="*/ 2147483647 w 1075"/>
              <a:gd name="T21" fmla="*/ 2147483647 h 1365"/>
              <a:gd name="T22" fmla="*/ 2147483647 w 1075"/>
              <a:gd name="T23" fmla="*/ 2147483647 h 1365"/>
              <a:gd name="T24" fmla="*/ 2147483647 w 1075"/>
              <a:gd name="T25" fmla="*/ 2147483647 h 1365"/>
              <a:gd name="T26" fmla="*/ 2147483647 w 1075"/>
              <a:gd name="T27" fmla="*/ 2147483647 h 1365"/>
              <a:gd name="T28" fmla="*/ 2147483647 w 1075"/>
              <a:gd name="T29" fmla="*/ 2147483647 h 1365"/>
              <a:gd name="T30" fmla="*/ 2147483647 w 1075"/>
              <a:gd name="T31" fmla="*/ 2147483647 h 1365"/>
              <a:gd name="T32" fmla="*/ 2147483647 w 1075"/>
              <a:gd name="T33" fmla="*/ 2147483647 h 1365"/>
              <a:gd name="T34" fmla="*/ 2147483647 w 1075"/>
              <a:gd name="T35" fmla="*/ 2147483647 h 1365"/>
              <a:gd name="T36" fmla="*/ 2147483647 w 1075"/>
              <a:gd name="T37" fmla="*/ 2147483647 h 1365"/>
              <a:gd name="T38" fmla="*/ 2147483647 w 1075"/>
              <a:gd name="T39" fmla="*/ 2147483647 h 1365"/>
              <a:gd name="T40" fmla="*/ 2147483647 w 1075"/>
              <a:gd name="T41" fmla="*/ 2147483647 h 1365"/>
              <a:gd name="T42" fmla="*/ 2147483647 w 1075"/>
              <a:gd name="T43" fmla="*/ 2147483647 h 1365"/>
              <a:gd name="T44" fmla="*/ 2147483647 w 1075"/>
              <a:gd name="T45" fmla="*/ 2147483647 h 1365"/>
              <a:gd name="T46" fmla="*/ 2147483647 w 1075"/>
              <a:gd name="T47" fmla="*/ 2147483647 h 1365"/>
              <a:gd name="T48" fmla="*/ 2147483647 w 1075"/>
              <a:gd name="T49" fmla="*/ 2147483647 h 1365"/>
              <a:gd name="T50" fmla="*/ 2147483647 w 1075"/>
              <a:gd name="T51" fmla="*/ 2147483647 h 1365"/>
              <a:gd name="T52" fmla="*/ 2147483647 w 1075"/>
              <a:gd name="T53" fmla="*/ 2147483647 h 1365"/>
              <a:gd name="T54" fmla="*/ 2147483647 w 1075"/>
              <a:gd name="T55" fmla="*/ 2147483647 h 1365"/>
              <a:gd name="T56" fmla="*/ 2147483647 w 1075"/>
              <a:gd name="T57" fmla="*/ 2147483647 h 1365"/>
              <a:gd name="T58" fmla="*/ 2147483647 w 1075"/>
              <a:gd name="T59" fmla="*/ 2147483647 h 1365"/>
              <a:gd name="T60" fmla="*/ 2147483647 w 1075"/>
              <a:gd name="T61" fmla="*/ 2147483647 h 1365"/>
              <a:gd name="T62" fmla="*/ 2147483647 w 1075"/>
              <a:gd name="T63" fmla="*/ 2147483647 h 1365"/>
              <a:gd name="T64" fmla="*/ 2147483647 w 1075"/>
              <a:gd name="T65" fmla="*/ 2147483647 h 1365"/>
              <a:gd name="T66" fmla="*/ 2147483647 w 1075"/>
              <a:gd name="T67" fmla="*/ 2147483647 h 1365"/>
              <a:gd name="T68" fmla="*/ 2147483647 w 1075"/>
              <a:gd name="T69" fmla="*/ 2147483647 h 1365"/>
              <a:gd name="T70" fmla="*/ 2147483647 w 1075"/>
              <a:gd name="T71" fmla="*/ 2147483647 h 1365"/>
              <a:gd name="T72" fmla="*/ 2147483647 w 1075"/>
              <a:gd name="T73" fmla="*/ 2147483647 h 1365"/>
              <a:gd name="T74" fmla="*/ 2147483647 w 1075"/>
              <a:gd name="T75" fmla="*/ 2147483647 h 1365"/>
              <a:gd name="T76" fmla="*/ 2147483647 w 1075"/>
              <a:gd name="T77" fmla="*/ 0 h 1365"/>
              <a:gd name="T78" fmla="*/ 2147483647 w 1075"/>
              <a:gd name="T79" fmla="*/ 2147483647 h 1365"/>
              <a:gd name="T80" fmla="*/ 2147483647 w 1075"/>
              <a:gd name="T81" fmla="*/ 2147483647 h 1365"/>
              <a:gd name="T82" fmla="*/ 2147483647 w 1075"/>
              <a:gd name="T83" fmla="*/ 2147483647 h 1365"/>
              <a:gd name="T84" fmla="*/ 2147483647 w 1075"/>
              <a:gd name="T85" fmla="*/ 2147483647 h 1365"/>
              <a:gd name="T86" fmla="*/ 2147483647 w 1075"/>
              <a:gd name="T87" fmla="*/ 2147483647 h 1365"/>
              <a:gd name="T88" fmla="*/ 2147483647 w 1075"/>
              <a:gd name="T89" fmla="*/ 2147483647 h 1365"/>
              <a:gd name="T90" fmla="*/ 2147483647 w 1075"/>
              <a:gd name="T91" fmla="*/ 2147483647 h 1365"/>
              <a:gd name="T92" fmla="*/ 2147483647 w 1075"/>
              <a:gd name="T93" fmla="*/ 2147483647 h 1365"/>
              <a:gd name="T94" fmla="*/ 2147483647 w 1075"/>
              <a:gd name="T95" fmla="*/ 2147483647 h 13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75"/>
              <a:gd name="T145" fmla="*/ 0 h 1365"/>
              <a:gd name="T146" fmla="*/ 1075 w 1075"/>
              <a:gd name="T147" fmla="*/ 1365 h 13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75" h="1365">
                <a:moveTo>
                  <a:pt x="45" y="950"/>
                </a:moveTo>
                <a:lnTo>
                  <a:pt x="30" y="1043"/>
                </a:lnTo>
                <a:lnTo>
                  <a:pt x="28" y="1048"/>
                </a:lnTo>
                <a:lnTo>
                  <a:pt x="22" y="1084"/>
                </a:lnTo>
                <a:lnTo>
                  <a:pt x="16" y="1127"/>
                </a:lnTo>
                <a:lnTo>
                  <a:pt x="3" y="1208"/>
                </a:lnTo>
                <a:lnTo>
                  <a:pt x="0" y="1234"/>
                </a:lnTo>
                <a:lnTo>
                  <a:pt x="62" y="1244"/>
                </a:lnTo>
                <a:lnTo>
                  <a:pt x="125" y="1254"/>
                </a:lnTo>
                <a:lnTo>
                  <a:pt x="221" y="1268"/>
                </a:lnTo>
                <a:lnTo>
                  <a:pt x="226" y="1269"/>
                </a:lnTo>
                <a:lnTo>
                  <a:pt x="250" y="1272"/>
                </a:lnTo>
                <a:lnTo>
                  <a:pt x="291" y="1278"/>
                </a:lnTo>
                <a:lnTo>
                  <a:pt x="443" y="1299"/>
                </a:lnTo>
                <a:lnTo>
                  <a:pt x="491" y="1306"/>
                </a:lnTo>
                <a:lnTo>
                  <a:pt x="509" y="1308"/>
                </a:lnTo>
                <a:lnTo>
                  <a:pt x="540" y="1312"/>
                </a:lnTo>
                <a:lnTo>
                  <a:pt x="588" y="1318"/>
                </a:lnTo>
                <a:lnTo>
                  <a:pt x="636" y="1324"/>
                </a:lnTo>
                <a:lnTo>
                  <a:pt x="686" y="1330"/>
                </a:lnTo>
                <a:lnTo>
                  <a:pt x="691" y="1332"/>
                </a:lnTo>
                <a:lnTo>
                  <a:pt x="781" y="1343"/>
                </a:lnTo>
                <a:lnTo>
                  <a:pt x="854" y="1352"/>
                </a:lnTo>
                <a:lnTo>
                  <a:pt x="878" y="1354"/>
                </a:lnTo>
                <a:lnTo>
                  <a:pt x="967" y="1365"/>
                </a:lnTo>
                <a:lnTo>
                  <a:pt x="980" y="1244"/>
                </a:lnTo>
                <a:lnTo>
                  <a:pt x="981" y="1240"/>
                </a:lnTo>
                <a:lnTo>
                  <a:pt x="988" y="1178"/>
                </a:lnTo>
                <a:lnTo>
                  <a:pt x="992" y="1145"/>
                </a:lnTo>
                <a:lnTo>
                  <a:pt x="994" y="1115"/>
                </a:lnTo>
                <a:lnTo>
                  <a:pt x="999" y="1076"/>
                </a:lnTo>
                <a:lnTo>
                  <a:pt x="999" y="1075"/>
                </a:lnTo>
                <a:lnTo>
                  <a:pt x="999" y="1046"/>
                </a:lnTo>
                <a:lnTo>
                  <a:pt x="1005" y="989"/>
                </a:lnTo>
                <a:lnTo>
                  <a:pt x="1012" y="928"/>
                </a:lnTo>
                <a:lnTo>
                  <a:pt x="1020" y="866"/>
                </a:lnTo>
                <a:lnTo>
                  <a:pt x="1030" y="775"/>
                </a:lnTo>
                <a:lnTo>
                  <a:pt x="1030" y="772"/>
                </a:lnTo>
                <a:lnTo>
                  <a:pt x="1034" y="742"/>
                </a:lnTo>
                <a:lnTo>
                  <a:pt x="1034" y="741"/>
                </a:lnTo>
                <a:lnTo>
                  <a:pt x="1037" y="710"/>
                </a:lnTo>
                <a:lnTo>
                  <a:pt x="1039" y="702"/>
                </a:lnTo>
                <a:lnTo>
                  <a:pt x="1043" y="648"/>
                </a:lnTo>
                <a:lnTo>
                  <a:pt x="1047" y="617"/>
                </a:lnTo>
                <a:lnTo>
                  <a:pt x="1053" y="561"/>
                </a:lnTo>
                <a:lnTo>
                  <a:pt x="1059" y="507"/>
                </a:lnTo>
                <a:lnTo>
                  <a:pt x="1065" y="462"/>
                </a:lnTo>
                <a:lnTo>
                  <a:pt x="1065" y="455"/>
                </a:lnTo>
                <a:lnTo>
                  <a:pt x="1069" y="431"/>
                </a:lnTo>
                <a:lnTo>
                  <a:pt x="1071" y="399"/>
                </a:lnTo>
                <a:lnTo>
                  <a:pt x="1075" y="368"/>
                </a:lnTo>
                <a:lnTo>
                  <a:pt x="992" y="360"/>
                </a:lnTo>
                <a:lnTo>
                  <a:pt x="985" y="359"/>
                </a:lnTo>
                <a:lnTo>
                  <a:pt x="900" y="349"/>
                </a:lnTo>
                <a:lnTo>
                  <a:pt x="891" y="348"/>
                </a:lnTo>
                <a:lnTo>
                  <a:pt x="849" y="344"/>
                </a:lnTo>
                <a:lnTo>
                  <a:pt x="708" y="325"/>
                </a:lnTo>
                <a:lnTo>
                  <a:pt x="715" y="263"/>
                </a:lnTo>
                <a:lnTo>
                  <a:pt x="722" y="215"/>
                </a:lnTo>
                <a:lnTo>
                  <a:pt x="723" y="200"/>
                </a:lnTo>
                <a:lnTo>
                  <a:pt x="726" y="181"/>
                </a:lnTo>
                <a:lnTo>
                  <a:pt x="732" y="139"/>
                </a:lnTo>
                <a:lnTo>
                  <a:pt x="734" y="118"/>
                </a:lnTo>
                <a:lnTo>
                  <a:pt x="740" y="77"/>
                </a:lnTo>
                <a:lnTo>
                  <a:pt x="671" y="69"/>
                </a:lnTo>
                <a:lnTo>
                  <a:pt x="665" y="67"/>
                </a:lnTo>
                <a:lnTo>
                  <a:pt x="656" y="66"/>
                </a:lnTo>
                <a:lnTo>
                  <a:pt x="612" y="60"/>
                </a:lnTo>
                <a:lnTo>
                  <a:pt x="566" y="54"/>
                </a:lnTo>
                <a:lnTo>
                  <a:pt x="547" y="52"/>
                </a:lnTo>
                <a:lnTo>
                  <a:pt x="544" y="52"/>
                </a:lnTo>
                <a:lnTo>
                  <a:pt x="538" y="51"/>
                </a:lnTo>
                <a:lnTo>
                  <a:pt x="535" y="51"/>
                </a:lnTo>
                <a:lnTo>
                  <a:pt x="532" y="49"/>
                </a:lnTo>
                <a:lnTo>
                  <a:pt x="385" y="29"/>
                </a:lnTo>
                <a:lnTo>
                  <a:pt x="341" y="22"/>
                </a:lnTo>
                <a:lnTo>
                  <a:pt x="250" y="10"/>
                </a:lnTo>
                <a:lnTo>
                  <a:pt x="197" y="0"/>
                </a:lnTo>
                <a:lnTo>
                  <a:pt x="194" y="28"/>
                </a:lnTo>
                <a:lnTo>
                  <a:pt x="172" y="164"/>
                </a:lnTo>
                <a:lnTo>
                  <a:pt x="159" y="246"/>
                </a:lnTo>
                <a:lnTo>
                  <a:pt x="143" y="338"/>
                </a:lnTo>
                <a:lnTo>
                  <a:pt x="133" y="407"/>
                </a:lnTo>
                <a:lnTo>
                  <a:pt x="123" y="463"/>
                </a:lnTo>
                <a:lnTo>
                  <a:pt x="118" y="492"/>
                </a:lnTo>
                <a:lnTo>
                  <a:pt x="115" y="516"/>
                </a:lnTo>
                <a:lnTo>
                  <a:pt x="109" y="554"/>
                </a:lnTo>
                <a:lnTo>
                  <a:pt x="100" y="605"/>
                </a:lnTo>
                <a:lnTo>
                  <a:pt x="99" y="615"/>
                </a:lnTo>
                <a:lnTo>
                  <a:pt x="73" y="774"/>
                </a:lnTo>
                <a:lnTo>
                  <a:pt x="65" y="819"/>
                </a:lnTo>
                <a:lnTo>
                  <a:pt x="63" y="832"/>
                </a:lnTo>
                <a:lnTo>
                  <a:pt x="62" y="844"/>
                </a:lnTo>
                <a:lnTo>
                  <a:pt x="58" y="862"/>
                </a:lnTo>
                <a:lnTo>
                  <a:pt x="51" y="914"/>
                </a:lnTo>
                <a:lnTo>
                  <a:pt x="45" y="950"/>
                </a:lnTo>
                <a:close/>
              </a:path>
            </a:pathLst>
          </a:custGeom>
          <a:solidFill>
            <a:srgbClr val="FFFFFF"/>
          </a:solidFill>
          <a:ln w="1651">
            <a:solidFill>
              <a:schemeClr val="accent2"/>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2112" name="Freeform 66"/>
          <p:cNvSpPr>
            <a:spLocks/>
          </p:cNvSpPr>
          <p:nvPr/>
        </p:nvSpPr>
        <p:spPr bwMode="auto">
          <a:xfrm>
            <a:off x="973138" y="1129956"/>
            <a:ext cx="55562" cy="44450"/>
          </a:xfrm>
          <a:custGeom>
            <a:avLst/>
            <a:gdLst>
              <a:gd name="T0" fmla="*/ 2147483647 w 71"/>
              <a:gd name="T1" fmla="*/ 0 h 56"/>
              <a:gd name="T2" fmla="*/ 2147483647 w 71"/>
              <a:gd name="T3" fmla="*/ 2147483647 h 56"/>
              <a:gd name="T4" fmla="*/ 2147483647 w 71"/>
              <a:gd name="T5" fmla="*/ 2147483647 h 56"/>
              <a:gd name="T6" fmla="*/ 2147483647 w 71"/>
              <a:gd name="T7" fmla="*/ 2147483647 h 56"/>
              <a:gd name="T8" fmla="*/ 2147483647 w 71"/>
              <a:gd name="T9" fmla="*/ 2147483647 h 56"/>
              <a:gd name="T10" fmla="*/ 2147483647 w 71"/>
              <a:gd name="T11" fmla="*/ 2147483647 h 56"/>
              <a:gd name="T12" fmla="*/ 2147483647 w 71"/>
              <a:gd name="T13" fmla="*/ 2147483647 h 56"/>
              <a:gd name="T14" fmla="*/ 0 w 71"/>
              <a:gd name="T15" fmla="*/ 2147483647 h 56"/>
              <a:gd name="T16" fmla="*/ 2147483647 w 71"/>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56"/>
              <a:gd name="T29" fmla="*/ 71 w 71"/>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56">
                <a:moveTo>
                  <a:pt x="8" y="0"/>
                </a:moveTo>
                <a:lnTo>
                  <a:pt x="17" y="25"/>
                </a:lnTo>
                <a:lnTo>
                  <a:pt x="24" y="30"/>
                </a:lnTo>
                <a:lnTo>
                  <a:pt x="30" y="6"/>
                </a:lnTo>
                <a:lnTo>
                  <a:pt x="71" y="16"/>
                </a:lnTo>
                <a:lnTo>
                  <a:pt x="48" y="56"/>
                </a:lnTo>
                <a:lnTo>
                  <a:pt x="17" y="53"/>
                </a:lnTo>
                <a:lnTo>
                  <a:pt x="0" y="39"/>
                </a:lnTo>
                <a:lnTo>
                  <a:pt x="8" y="0"/>
                </a:lnTo>
                <a:close/>
              </a:path>
            </a:pathLst>
          </a:custGeom>
          <a:solidFill>
            <a:schemeClr val="accent5">
              <a:lumMod val="20000"/>
              <a:lumOff val="80000"/>
            </a:schemeClr>
          </a:solid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35905" name="Freeform 81"/>
          <p:cNvSpPr>
            <a:spLocks/>
          </p:cNvSpPr>
          <p:nvPr/>
        </p:nvSpPr>
        <p:spPr bwMode="auto">
          <a:xfrm>
            <a:off x="1530350" y="3642969"/>
            <a:ext cx="1030288" cy="1222375"/>
          </a:xfrm>
          <a:custGeom>
            <a:avLst/>
            <a:gdLst>
              <a:gd name="T0" fmla="*/ 2147483647 w 1297"/>
              <a:gd name="T1" fmla="*/ 2147483647 h 1541"/>
              <a:gd name="T2" fmla="*/ 2147483647 w 1297"/>
              <a:gd name="T3" fmla="*/ 2147483647 h 1541"/>
              <a:gd name="T4" fmla="*/ 2147483647 w 1297"/>
              <a:gd name="T5" fmla="*/ 2147483647 h 1541"/>
              <a:gd name="T6" fmla="*/ 2147483647 w 1297"/>
              <a:gd name="T7" fmla="*/ 2147483647 h 1541"/>
              <a:gd name="T8" fmla="*/ 2147483647 w 1297"/>
              <a:gd name="T9" fmla="*/ 2147483647 h 1541"/>
              <a:gd name="T10" fmla="*/ 2147483647 w 1297"/>
              <a:gd name="T11" fmla="*/ 2147483647 h 1541"/>
              <a:gd name="T12" fmla="*/ 2147483647 w 1297"/>
              <a:gd name="T13" fmla="*/ 2147483647 h 1541"/>
              <a:gd name="T14" fmla="*/ 2147483647 w 1297"/>
              <a:gd name="T15" fmla="*/ 2147483647 h 1541"/>
              <a:gd name="T16" fmla="*/ 2147483647 w 1297"/>
              <a:gd name="T17" fmla="*/ 2147483647 h 1541"/>
              <a:gd name="T18" fmla="*/ 2147483647 w 1297"/>
              <a:gd name="T19" fmla="*/ 2147483647 h 1541"/>
              <a:gd name="T20" fmla="*/ 2147483647 w 1297"/>
              <a:gd name="T21" fmla="*/ 2147483647 h 1541"/>
              <a:gd name="T22" fmla="*/ 2147483647 w 1297"/>
              <a:gd name="T23" fmla="*/ 2147483647 h 1541"/>
              <a:gd name="T24" fmla="*/ 2147483647 w 1297"/>
              <a:gd name="T25" fmla="*/ 2147483647 h 1541"/>
              <a:gd name="T26" fmla="*/ 2147483647 w 1297"/>
              <a:gd name="T27" fmla="*/ 2147483647 h 1541"/>
              <a:gd name="T28" fmla="*/ 2147483647 w 1297"/>
              <a:gd name="T29" fmla="*/ 2147483647 h 1541"/>
              <a:gd name="T30" fmla="*/ 2147483647 w 1297"/>
              <a:gd name="T31" fmla="*/ 2147483647 h 1541"/>
              <a:gd name="T32" fmla="*/ 2147483647 w 1297"/>
              <a:gd name="T33" fmla="*/ 2147483647 h 1541"/>
              <a:gd name="T34" fmla="*/ 2147483647 w 1297"/>
              <a:gd name="T35" fmla="*/ 2147483647 h 1541"/>
              <a:gd name="T36" fmla="*/ 2147483647 w 1297"/>
              <a:gd name="T37" fmla="*/ 2147483647 h 1541"/>
              <a:gd name="T38" fmla="*/ 2147483647 w 1297"/>
              <a:gd name="T39" fmla="*/ 2147483647 h 1541"/>
              <a:gd name="T40" fmla="*/ 2147483647 w 1297"/>
              <a:gd name="T41" fmla="*/ 2147483647 h 1541"/>
              <a:gd name="T42" fmla="*/ 2147483647 w 1297"/>
              <a:gd name="T43" fmla="*/ 2147483647 h 1541"/>
              <a:gd name="T44" fmla="*/ 2147483647 w 1297"/>
              <a:gd name="T45" fmla="*/ 2147483647 h 1541"/>
              <a:gd name="T46" fmla="*/ 2147483647 w 1297"/>
              <a:gd name="T47" fmla="*/ 2147483647 h 1541"/>
              <a:gd name="T48" fmla="*/ 2147483647 w 1297"/>
              <a:gd name="T49" fmla="*/ 2147483647 h 1541"/>
              <a:gd name="T50" fmla="*/ 2147483647 w 1297"/>
              <a:gd name="T51" fmla="*/ 2147483647 h 1541"/>
              <a:gd name="T52" fmla="*/ 2147483647 w 1297"/>
              <a:gd name="T53" fmla="*/ 2147483647 h 1541"/>
              <a:gd name="T54" fmla="*/ 2147483647 w 1297"/>
              <a:gd name="T55" fmla="*/ 2147483647 h 1541"/>
              <a:gd name="T56" fmla="*/ 2147483647 w 1297"/>
              <a:gd name="T57" fmla="*/ 2147483647 h 1541"/>
              <a:gd name="T58" fmla="*/ 2147483647 w 1297"/>
              <a:gd name="T59" fmla="*/ 2147483647 h 1541"/>
              <a:gd name="T60" fmla="*/ 2147483647 w 1297"/>
              <a:gd name="T61" fmla="*/ 2147483647 h 1541"/>
              <a:gd name="T62" fmla="*/ 2147483647 w 1297"/>
              <a:gd name="T63" fmla="*/ 2147483647 h 1541"/>
              <a:gd name="T64" fmla="*/ 2147483647 w 1297"/>
              <a:gd name="T65" fmla="*/ 2147483647 h 1541"/>
              <a:gd name="T66" fmla="*/ 2147483647 w 1297"/>
              <a:gd name="T67" fmla="*/ 2147483647 h 1541"/>
              <a:gd name="T68" fmla="*/ 2147483647 w 1297"/>
              <a:gd name="T69" fmla="*/ 2147483647 h 1541"/>
              <a:gd name="T70" fmla="*/ 2147483647 w 1297"/>
              <a:gd name="T71" fmla="*/ 2147483647 h 1541"/>
              <a:gd name="T72" fmla="*/ 2147483647 w 1297"/>
              <a:gd name="T73" fmla="*/ 2147483647 h 1541"/>
              <a:gd name="T74" fmla="*/ 2147483647 w 1297"/>
              <a:gd name="T75" fmla="*/ 2147483647 h 1541"/>
              <a:gd name="T76" fmla="*/ 2147483647 w 1297"/>
              <a:gd name="T77" fmla="*/ 2147483647 h 1541"/>
              <a:gd name="T78" fmla="*/ 0 w 1297"/>
              <a:gd name="T79" fmla="*/ 2147483647 h 15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7"/>
              <a:gd name="T121" fmla="*/ 0 h 1541"/>
              <a:gd name="T122" fmla="*/ 1297 w 1297"/>
              <a:gd name="T123" fmla="*/ 1541 h 15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7" h="1541">
                <a:moveTo>
                  <a:pt x="0" y="1069"/>
                </a:moveTo>
                <a:lnTo>
                  <a:pt x="25" y="1037"/>
                </a:lnTo>
                <a:lnTo>
                  <a:pt x="62" y="1036"/>
                </a:lnTo>
                <a:lnTo>
                  <a:pt x="80" y="974"/>
                </a:lnTo>
                <a:lnTo>
                  <a:pt x="62" y="967"/>
                </a:lnTo>
                <a:lnTo>
                  <a:pt x="42" y="944"/>
                </a:lnTo>
                <a:lnTo>
                  <a:pt x="54" y="875"/>
                </a:lnTo>
                <a:lnTo>
                  <a:pt x="73" y="863"/>
                </a:lnTo>
                <a:lnTo>
                  <a:pt x="109" y="804"/>
                </a:lnTo>
                <a:lnTo>
                  <a:pt x="120" y="738"/>
                </a:lnTo>
                <a:lnTo>
                  <a:pt x="129" y="730"/>
                </a:lnTo>
                <a:lnTo>
                  <a:pt x="137" y="710"/>
                </a:lnTo>
                <a:lnTo>
                  <a:pt x="177" y="693"/>
                </a:lnTo>
                <a:lnTo>
                  <a:pt x="198" y="678"/>
                </a:lnTo>
                <a:lnTo>
                  <a:pt x="205" y="664"/>
                </a:lnTo>
                <a:lnTo>
                  <a:pt x="164" y="621"/>
                </a:lnTo>
                <a:lnTo>
                  <a:pt x="165" y="608"/>
                </a:lnTo>
                <a:lnTo>
                  <a:pt x="151" y="547"/>
                </a:lnTo>
                <a:lnTo>
                  <a:pt x="131" y="511"/>
                </a:lnTo>
                <a:lnTo>
                  <a:pt x="135" y="476"/>
                </a:lnTo>
                <a:lnTo>
                  <a:pt x="155" y="416"/>
                </a:lnTo>
                <a:lnTo>
                  <a:pt x="153" y="289"/>
                </a:lnTo>
                <a:lnTo>
                  <a:pt x="164" y="259"/>
                </a:lnTo>
                <a:lnTo>
                  <a:pt x="157" y="203"/>
                </a:lnTo>
                <a:lnTo>
                  <a:pt x="207" y="198"/>
                </a:lnTo>
                <a:lnTo>
                  <a:pt x="252" y="236"/>
                </a:lnTo>
                <a:lnTo>
                  <a:pt x="296" y="200"/>
                </a:lnTo>
                <a:lnTo>
                  <a:pt x="324" y="38"/>
                </a:lnTo>
                <a:lnTo>
                  <a:pt x="330" y="0"/>
                </a:lnTo>
                <a:lnTo>
                  <a:pt x="392" y="10"/>
                </a:lnTo>
                <a:lnTo>
                  <a:pt x="455" y="20"/>
                </a:lnTo>
                <a:lnTo>
                  <a:pt x="551" y="34"/>
                </a:lnTo>
                <a:lnTo>
                  <a:pt x="556" y="35"/>
                </a:lnTo>
                <a:lnTo>
                  <a:pt x="580" y="38"/>
                </a:lnTo>
                <a:lnTo>
                  <a:pt x="621" y="44"/>
                </a:lnTo>
                <a:lnTo>
                  <a:pt x="773" y="65"/>
                </a:lnTo>
                <a:lnTo>
                  <a:pt x="821" y="72"/>
                </a:lnTo>
                <a:lnTo>
                  <a:pt x="839" y="74"/>
                </a:lnTo>
                <a:lnTo>
                  <a:pt x="870" y="78"/>
                </a:lnTo>
                <a:lnTo>
                  <a:pt x="918" y="84"/>
                </a:lnTo>
                <a:lnTo>
                  <a:pt x="966" y="90"/>
                </a:lnTo>
                <a:lnTo>
                  <a:pt x="1016" y="96"/>
                </a:lnTo>
                <a:lnTo>
                  <a:pt x="1021" y="98"/>
                </a:lnTo>
                <a:lnTo>
                  <a:pt x="1111" y="109"/>
                </a:lnTo>
                <a:lnTo>
                  <a:pt x="1184" y="118"/>
                </a:lnTo>
                <a:lnTo>
                  <a:pt x="1208" y="120"/>
                </a:lnTo>
                <a:lnTo>
                  <a:pt x="1297" y="131"/>
                </a:lnTo>
                <a:lnTo>
                  <a:pt x="1290" y="192"/>
                </a:lnTo>
                <a:lnTo>
                  <a:pt x="1284" y="254"/>
                </a:lnTo>
                <a:lnTo>
                  <a:pt x="1269" y="379"/>
                </a:lnTo>
                <a:lnTo>
                  <a:pt x="1257" y="495"/>
                </a:lnTo>
                <a:lnTo>
                  <a:pt x="1256" y="504"/>
                </a:lnTo>
                <a:lnTo>
                  <a:pt x="1242" y="638"/>
                </a:lnTo>
                <a:lnTo>
                  <a:pt x="1237" y="682"/>
                </a:lnTo>
                <a:lnTo>
                  <a:pt x="1236" y="686"/>
                </a:lnTo>
                <a:lnTo>
                  <a:pt x="1231" y="733"/>
                </a:lnTo>
                <a:lnTo>
                  <a:pt x="1225" y="784"/>
                </a:lnTo>
                <a:lnTo>
                  <a:pt x="1215" y="878"/>
                </a:lnTo>
                <a:lnTo>
                  <a:pt x="1209" y="933"/>
                </a:lnTo>
                <a:lnTo>
                  <a:pt x="1208" y="939"/>
                </a:lnTo>
                <a:lnTo>
                  <a:pt x="1208" y="940"/>
                </a:lnTo>
                <a:lnTo>
                  <a:pt x="1194" y="1075"/>
                </a:lnTo>
                <a:lnTo>
                  <a:pt x="1191" y="1089"/>
                </a:lnTo>
                <a:lnTo>
                  <a:pt x="1188" y="1126"/>
                </a:lnTo>
                <a:lnTo>
                  <a:pt x="1182" y="1182"/>
                </a:lnTo>
                <a:lnTo>
                  <a:pt x="1181" y="1188"/>
                </a:lnTo>
                <a:lnTo>
                  <a:pt x="1173" y="1251"/>
                </a:lnTo>
                <a:lnTo>
                  <a:pt x="1172" y="1269"/>
                </a:lnTo>
                <a:lnTo>
                  <a:pt x="1147" y="1488"/>
                </a:lnTo>
                <a:lnTo>
                  <a:pt x="1147" y="1494"/>
                </a:lnTo>
                <a:lnTo>
                  <a:pt x="1142" y="1541"/>
                </a:lnTo>
                <a:lnTo>
                  <a:pt x="849" y="1507"/>
                </a:lnTo>
                <a:lnTo>
                  <a:pt x="720" y="1491"/>
                </a:lnTo>
                <a:lnTo>
                  <a:pt x="670" y="1463"/>
                </a:lnTo>
                <a:lnTo>
                  <a:pt x="664" y="1459"/>
                </a:lnTo>
                <a:lnTo>
                  <a:pt x="638" y="1445"/>
                </a:lnTo>
                <a:lnTo>
                  <a:pt x="636" y="1445"/>
                </a:lnTo>
                <a:lnTo>
                  <a:pt x="280" y="1251"/>
                </a:lnTo>
                <a:lnTo>
                  <a:pt x="24" y="1106"/>
                </a:lnTo>
                <a:lnTo>
                  <a:pt x="0" y="1069"/>
                </a:lnTo>
                <a:close/>
              </a:path>
            </a:pathLst>
          </a:custGeom>
          <a:solidFill>
            <a:srgbClr val="FFFFFF"/>
          </a:solidFill>
          <a:ln w="1651">
            <a:solidFill>
              <a:schemeClr val="accent2"/>
            </a:solidFill>
            <a:round/>
            <a:headEnd/>
            <a:tailEnd/>
          </a:ln>
        </p:spPr>
        <p:txBody>
          <a:bodyPr/>
          <a:lstStyle/>
          <a:p>
            <a:pPr defTabSz="914400">
              <a:defRPr/>
            </a:pPr>
            <a:endParaRPr lang="en-US" dirty="0">
              <a:solidFill>
                <a:srgbClr val="FFFFFF"/>
              </a:solidFill>
              <a:latin typeface="Calibri"/>
              <a:cs typeface="Arial" pitchFamily="34" charset="0"/>
            </a:endParaRPr>
          </a:p>
        </p:txBody>
      </p:sp>
      <p:sp>
        <p:nvSpPr>
          <p:cNvPr id="35906" name="Freeform 89"/>
          <p:cNvSpPr>
            <a:spLocks/>
          </p:cNvSpPr>
          <p:nvPr/>
        </p:nvSpPr>
        <p:spPr bwMode="auto">
          <a:xfrm>
            <a:off x="2438400" y="3746156"/>
            <a:ext cx="1054100" cy="1133475"/>
          </a:xfrm>
          <a:custGeom>
            <a:avLst/>
            <a:gdLst>
              <a:gd name="T0" fmla="*/ 2147483647 w 1329"/>
              <a:gd name="T1" fmla="*/ 2147483647 h 1428"/>
              <a:gd name="T2" fmla="*/ 2147483647 w 1329"/>
              <a:gd name="T3" fmla="*/ 2147483647 h 1428"/>
              <a:gd name="T4" fmla="*/ 2147483647 w 1329"/>
              <a:gd name="T5" fmla="*/ 2147483647 h 1428"/>
              <a:gd name="T6" fmla="*/ 2147483647 w 1329"/>
              <a:gd name="T7" fmla="*/ 2147483647 h 1428"/>
              <a:gd name="T8" fmla="*/ 2147483647 w 1329"/>
              <a:gd name="T9" fmla="*/ 2147483647 h 1428"/>
              <a:gd name="T10" fmla="*/ 2147483647 w 1329"/>
              <a:gd name="T11" fmla="*/ 2147483647 h 1428"/>
              <a:gd name="T12" fmla="*/ 2147483647 w 1329"/>
              <a:gd name="T13" fmla="*/ 2147483647 h 1428"/>
              <a:gd name="T14" fmla="*/ 2147483647 w 1329"/>
              <a:gd name="T15" fmla="*/ 2147483647 h 1428"/>
              <a:gd name="T16" fmla="*/ 2147483647 w 1329"/>
              <a:gd name="T17" fmla="*/ 2147483647 h 1428"/>
              <a:gd name="T18" fmla="*/ 2147483647 w 1329"/>
              <a:gd name="T19" fmla="*/ 2147483647 h 1428"/>
              <a:gd name="T20" fmla="*/ 2147483647 w 1329"/>
              <a:gd name="T21" fmla="*/ 2147483647 h 1428"/>
              <a:gd name="T22" fmla="*/ 2147483647 w 1329"/>
              <a:gd name="T23" fmla="*/ 2147483647 h 1428"/>
              <a:gd name="T24" fmla="*/ 2147483647 w 1329"/>
              <a:gd name="T25" fmla="*/ 2147483647 h 1428"/>
              <a:gd name="T26" fmla="*/ 2147483647 w 1329"/>
              <a:gd name="T27" fmla="*/ 2147483647 h 1428"/>
              <a:gd name="T28" fmla="*/ 2147483647 w 1329"/>
              <a:gd name="T29" fmla="*/ 2147483647 h 1428"/>
              <a:gd name="T30" fmla="*/ 2147483647 w 1329"/>
              <a:gd name="T31" fmla="*/ 2147483647 h 1428"/>
              <a:gd name="T32" fmla="*/ 2147483647 w 1329"/>
              <a:gd name="T33" fmla="*/ 2147483647 h 1428"/>
              <a:gd name="T34" fmla="*/ 2147483647 w 1329"/>
              <a:gd name="T35" fmla="*/ 2147483647 h 1428"/>
              <a:gd name="T36" fmla="*/ 2147483647 w 1329"/>
              <a:gd name="T37" fmla="*/ 2147483647 h 1428"/>
              <a:gd name="T38" fmla="*/ 2147483647 w 1329"/>
              <a:gd name="T39" fmla="*/ 2147483647 h 1428"/>
              <a:gd name="T40" fmla="*/ 2147483647 w 1329"/>
              <a:gd name="T41" fmla="*/ 2147483647 h 1428"/>
              <a:gd name="T42" fmla="*/ 2147483647 w 1329"/>
              <a:gd name="T43" fmla="*/ 2147483647 h 1428"/>
              <a:gd name="T44" fmla="*/ 2147483647 w 1329"/>
              <a:gd name="T45" fmla="*/ 2147483647 h 1428"/>
              <a:gd name="T46" fmla="*/ 2147483647 w 1329"/>
              <a:gd name="T47" fmla="*/ 2147483647 h 1428"/>
              <a:gd name="T48" fmla="*/ 2147483647 w 1329"/>
              <a:gd name="T49" fmla="*/ 2147483647 h 1428"/>
              <a:gd name="T50" fmla="*/ 2147483647 w 1329"/>
              <a:gd name="T51" fmla="*/ 2147483647 h 1428"/>
              <a:gd name="T52" fmla="*/ 2147483647 w 1329"/>
              <a:gd name="T53" fmla="*/ 2147483647 h 1428"/>
              <a:gd name="T54" fmla="*/ 2147483647 w 1329"/>
              <a:gd name="T55" fmla="*/ 2147483647 h 1428"/>
              <a:gd name="T56" fmla="*/ 2147483647 w 1329"/>
              <a:gd name="T57" fmla="*/ 2147483647 h 1428"/>
              <a:gd name="T58" fmla="*/ 2147483647 w 1329"/>
              <a:gd name="T59" fmla="*/ 2147483647 h 1428"/>
              <a:gd name="T60" fmla="*/ 2147483647 w 1329"/>
              <a:gd name="T61" fmla="*/ 2147483647 h 1428"/>
              <a:gd name="T62" fmla="*/ 2147483647 w 1329"/>
              <a:gd name="T63" fmla="*/ 2147483647 h 1428"/>
              <a:gd name="T64" fmla="*/ 2147483647 w 1329"/>
              <a:gd name="T65" fmla="*/ 2147483647 h 1428"/>
              <a:gd name="T66" fmla="*/ 2147483647 w 1329"/>
              <a:gd name="T67" fmla="*/ 2147483647 h 1428"/>
              <a:gd name="T68" fmla="*/ 2147483647 w 1329"/>
              <a:gd name="T69" fmla="*/ 2147483647 h 1428"/>
              <a:gd name="T70" fmla="*/ 2147483647 w 1329"/>
              <a:gd name="T71" fmla="*/ 2147483647 h 1428"/>
              <a:gd name="T72" fmla="*/ 2147483647 w 1329"/>
              <a:gd name="T73" fmla="*/ 2147483647 h 1428"/>
              <a:gd name="T74" fmla="*/ 2147483647 w 1329"/>
              <a:gd name="T75" fmla="*/ 2147483647 h 1428"/>
              <a:gd name="T76" fmla="*/ 2147483647 w 1329"/>
              <a:gd name="T77" fmla="*/ 2147483647 h 1428"/>
              <a:gd name="T78" fmla="*/ 2147483647 w 1329"/>
              <a:gd name="T79" fmla="*/ 2147483647 h 1428"/>
              <a:gd name="T80" fmla="*/ 2147483647 w 1329"/>
              <a:gd name="T81" fmla="*/ 2147483647 h 1428"/>
              <a:gd name="T82" fmla="*/ 2147483647 w 1329"/>
              <a:gd name="T83" fmla="*/ 2147483647 h 1428"/>
              <a:gd name="T84" fmla="*/ 2147483647 w 1329"/>
              <a:gd name="T85" fmla="*/ 2147483647 h 1428"/>
              <a:gd name="T86" fmla="*/ 2147483647 w 1329"/>
              <a:gd name="T87" fmla="*/ 2147483647 h 1428"/>
              <a:gd name="T88" fmla="*/ 2147483647 w 1329"/>
              <a:gd name="T89" fmla="*/ 2147483647 h 1428"/>
              <a:gd name="T90" fmla="*/ 2147483647 w 1329"/>
              <a:gd name="T91" fmla="*/ 2147483647 h 1428"/>
              <a:gd name="T92" fmla="*/ 2147483647 w 1329"/>
              <a:gd name="T93" fmla="*/ 2147483647 h 1428"/>
              <a:gd name="T94" fmla="*/ 2147483647 w 1329"/>
              <a:gd name="T95" fmla="*/ 2147483647 h 1428"/>
              <a:gd name="T96" fmla="*/ 2147483647 w 1329"/>
              <a:gd name="T97" fmla="*/ 2147483647 h 1428"/>
              <a:gd name="T98" fmla="*/ 2147483647 w 1329"/>
              <a:gd name="T99" fmla="*/ 2147483647 h 1428"/>
              <a:gd name="T100" fmla="*/ 2147483647 w 1329"/>
              <a:gd name="T101" fmla="*/ 2147483647 h 1428"/>
              <a:gd name="T102" fmla="*/ 2147483647 w 1329"/>
              <a:gd name="T103" fmla="*/ 2147483647 h 1428"/>
              <a:gd name="T104" fmla="*/ 2147483647 w 1329"/>
              <a:gd name="T105" fmla="*/ 2147483647 h 1428"/>
              <a:gd name="T106" fmla="*/ 2147483647 w 1329"/>
              <a:gd name="T107" fmla="*/ 2147483647 h 1428"/>
              <a:gd name="T108" fmla="*/ 2147483647 w 1329"/>
              <a:gd name="T109" fmla="*/ 2147483647 h 1428"/>
              <a:gd name="T110" fmla="*/ 2147483647 w 1329"/>
              <a:gd name="T111" fmla="*/ 2147483647 h 1428"/>
              <a:gd name="T112" fmla="*/ 2147483647 w 1329"/>
              <a:gd name="T113" fmla="*/ 2147483647 h 1428"/>
              <a:gd name="T114" fmla="*/ 2147483647 w 1329"/>
              <a:gd name="T115" fmla="*/ 2147483647 h 1428"/>
              <a:gd name="T116" fmla="*/ 2147483647 w 1329"/>
              <a:gd name="T117" fmla="*/ 2147483647 h 14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29"/>
              <a:gd name="T178" fmla="*/ 0 h 1428"/>
              <a:gd name="T179" fmla="*/ 1329 w 1329"/>
              <a:gd name="T180" fmla="*/ 1428 h 14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29" h="1428">
                <a:moveTo>
                  <a:pt x="37" y="1414"/>
                </a:moveTo>
                <a:lnTo>
                  <a:pt x="174" y="1428"/>
                </a:lnTo>
                <a:lnTo>
                  <a:pt x="186" y="1316"/>
                </a:lnTo>
                <a:lnTo>
                  <a:pt x="374" y="1334"/>
                </a:lnTo>
                <a:lnTo>
                  <a:pt x="534" y="1349"/>
                </a:lnTo>
                <a:lnTo>
                  <a:pt x="512" y="1319"/>
                </a:lnTo>
                <a:lnTo>
                  <a:pt x="519" y="1313"/>
                </a:lnTo>
                <a:lnTo>
                  <a:pt x="514" y="1298"/>
                </a:lnTo>
                <a:lnTo>
                  <a:pt x="519" y="1292"/>
                </a:lnTo>
                <a:lnTo>
                  <a:pt x="569" y="1297"/>
                </a:lnTo>
                <a:lnTo>
                  <a:pt x="596" y="1298"/>
                </a:lnTo>
                <a:lnTo>
                  <a:pt x="621" y="1301"/>
                </a:lnTo>
                <a:lnTo>
                  <a:pt x="647" y="1303"/>
                </a:lnTo>
                <a:lnTo>
                  <a:pt x="777" y="1313"/>
                </a:lnTo>
                <a:lnTo>
                  <a:pt x="834" y="1318"/>
                </a:lnTo>
                <a:lnTo>
                  <a:pt x="871" y="1320"/>
                </a:lnTo>
                <a:lnTo>
                  <a:pt x="886" y="1321"/>
                </a:lnTo>
                <a:lnTo>
                  <a:pt x="987" y="1327"/>
                </a:lnTo>
                <a:lnTo>
                  <a:pt x="1007" y="1328"/>
                </a:lnTo>
                <a:lnTo>
                  <a:pt x="1056" y="1332"/>
                </a:lnTo>
                <a:lnTo>
                  <a:pt x="1066" y="1332"/>
                </a:lnTo>
                <a:lnTo>
                  <a:pt x="1112" y="1336"/>
                </a:lnTo>
                <a:lnTo>
                  <a:pt x="1116" y="1336"/>
                </a:lnTo>
                <a:lnTo>
                  <a:pt x="1118" y="1336"/>
                </a:lnTo>
                <a:lnTo>
                  <a:pt x="1139" y="1337"/>
                </a:lnTo>
                <a:lnTo>
                  <a:pt x="1193" y="1339"/>
                </a:lnTo>
                <a:lnTo>
                  <a:pt x="1201" y="1340"/>
                </a:lnTo>
                <a:lnTo>
                  <a:pt x="1242" y="1342"/>
                </a:lnTo>
                <a:lnTo>
                  <a:pt x="1255" y="1343"/>
                </a:lnTo>
                <a:lnTo>
                  <a:pt x="1256" y="1321"/>
                </a:lnTo>
                <a:lnTo>
                  <a:pt x="1259" y="1280"/>
                </a:lnTo>
                <a:lnTo>
                  <a:pt x="1261" y="1224"/>
                </a:lnTo>
                <a:lnTo>
                  <a:pt x="1261" y="1212"/>
                </a:lnTo>
                <a:lnTo>
                  <a:pt x="1262" y="1187"/>
                </a:lnTo>
                <a:lnTo>
                  <a:pt x="1265" y="1138"/>
                </a:lnTo>
                <a:lnTo>
                  <a:pt x="1267" y="1103"/>
                </a:lnTo>
                <a:lnTo>
                  <a:pt x="1269" y="1062"/>
                </a:lnTo>
                <a:lnTo>
                  <a:pt x="1274" y="999"/>
                </a:lnTo>
                <a:lnTo>
                  <a:pt x="1274" y="996"/>
                </a:lnTo>
                <a:lnTo>
                  <a:pt x="1275" y="967"/>
                </a:lnTo>
                <a:lnTo>
                  <a:pt x="1277" y="960"/>
                </a:lnTo>
                <a:lnTo>
                  <a:pt x="1277" y="951"/>
                </a:lnTo>
                <a:lnTo>
                  <a:pt x="1279" y="926"/>
                </a:lnTo>
                <a:lnTo>
                  <a:pt x="1279" y="916"/>
                </a:lnTo>
                <a:lnTo>
                  <a:pt x="1281" y="887"/>
                </a:lnTo>
                <a:lnTo>
                  <a:pt x="1284" y="843"/>
                </a:lnTo>
                <a:lnTo>
                  <a:pt x="1287" y="780"/>
                </a:lnTo>
                <a:lnTo>
                  <a:pt x="1287" y="767"/>
                </a:lnTo>
                <a:lnTo>
                  <a:pt x="1289" y="765"/>
                </a:lnTo>
                <a:lnTo>
                  <a:pt x="1290" y="736"/>
                </a:lnTo>
                <a:lnTo>
                  <a:pt x="1291" y="718"/>
                </a:lnTo>
                <a:lnTo>
                  <a:pt x="1293" y="656"/>
                </a:lnTo>
                <a:lnTo>
                  <a:pt x="1295" y="627"/>
                </a:lnTo>
                <a:lnTo>
                  <a:pt x="1296" y="625"/>
                </a:lnTo>
                <a:lnTo>
                  <a:pt x="1296" y="604"/>
                </a:lnTo>
                <a:lnTo>
                  <a:pt x="1297" y="592"/>
                </a:lnTo>
                <a:lnTo>
                  <a:pt x="1298" y="561"/>
                </a:lnTo>
                <a:lnTo>
                  <a:pt x="1299" y="547"/>
                </a:lnTo>
                <a:lnTo>
                  <a:pt x="1301" y="525"/>
                </a:lnTo>
                <a:lnTo>
                  <a:pt x="1301" y="511"/>
                </a:lnTo>
                <a:lnTo>
                  <a:pt x="1304" y="437"/>
                </a:lnTo>
                <a:lnTo>
                  <a:pt x="1305" y="436"/>
                </a:lnTo>
                <a:lnTo>
                  <a:pt x="1307" y="407"/>
                </a:lnTo>
                <a:lnTo>
                  <a:pt x="1307" y="405"/>
                </a:lnTo>
                <a:lnTo>
                  <a:pt x="1307" y="399"/>
                </a:lnTo>
                <a:lnTo>
                  <a:pt x="1310" y="328"/>
                </a:lnTo>
                <a:lnTo>
                  <a:pt x="1316" y="217"/>
                </a:lnTo>
                <a:lnTo>
                  <a:pt x="1323" y="217"/>
                </a:lnTo>
                <a:lnTo>
                  <a:pt x="1326" y="163"/>
                </a:lnTo>
                <a:lnTo>
                  <a:pt x="1328" y="123"/>
                </a:lnTo>
                <a:lnTo>
                  <a:pt x="1329" y="92"/>
                </a:lnTo>
                <a:lnTo>
                  <a:pt x="1314" y="91"/>
                </a:lnTo>
                <a:lnTo>
                  <a:pt x="1268" y="90"/>
                </a:lnTo>
                <a:lnTo>
                  <a:pt x="1257" y="89"/>
                </a:lnTo>
                <a:lnTo>
                  <a:pt x="1134" y="83"/>
                </a:lnTo>
                <a:lnTo>
                  <a:pt x="1062" y="79"/>
                </a:lnTo>
                <a:lnTo>
                  <a:pt x="953" y="72"/>
                </a:lnTo>
                <a:lnTo>
                  <a:pt x="911" y="68"/>
                </a:lnTo>
                <a:lnTo>
                  <a:pt x="898" y="67"/>
                </a:lnTo>
                <a:lnTo>
                  <a:pt x="801" y="60"/>
                </a:lnTo>
                <a:lnTo>
                  <a:pt x="795" y="60"/>
                </a:lnTo>
                <a:lnTo>
                  <a:pt x="771" y="57"/>
                </a:lnTo>
                <a:lnTo>
                  <a:pt x="744" y="56"/>
                </a:lnTo>
                <a:lnTo>
                  <a:pt x="653" y="49"/>
                </a:lnTo>
                <a:lnTo>
                  <a:pt x="470" y="31"/>
                </a:lnTo>
                <a:lnTo>
                  <a:pt x="464" y="31"/>
                </a:lnTo>
                <a:lnTo>
                  <a:pt x="458" y="30"/>
                </a:lnTo>
                <a:lnTo>
                  <a:pt x="456" y="30"/>
                </a:lnTo>
                <a:lnTo>
                  <a:pt x="333" y="18"/>
                </a:lnTo>
                <a:lnTo>
                  <a:pt x="284" y="13"/>
                </a:lnTo>
                <a:lnTo>
                  <a:pt x="228" y="7"/>
                </a:lnTo>
                <a:lnTo>
                  <a:pt x="212" y="6"/>
                </a:lnTo>
                <a:lnTo>
                  <a:pt x="155" y="0"/>
                </a:lnTo>
                <a:lnTo>
                  <a:pt x="148" y="61"/>
                </a:lnTo>
                <a:lnTo>
                  <a:pt x="142" y="123"/>
                </a:lnTo>
                <a:lnTo>
                  <a:pt x="127" y="248"/>
                </a:lnTo>
                <a:lnTo>
                  <a:pt x="115" y="364"/>
                </a:lnTo>
                <a:lnTo>
                  <a:pt x="114" y="373"/>
                </a:lnTo>
                <a:lnTo>
                  <a:pt x="100" y="507"/>
                </a:lnTo>
                <a:lnTo>
                  <a:pt x="95" y="551"/>
                </a:lnTo>
                <a:lnTo>
                  <a:pt x="94" y="555"/>
                </a:lnTo>
                <a:lnTo>
                  <a:pt x="89" y="602"/>
                </a:lnTo>
                <a:lnTo>
                  <a:pt x="83" y="653"/>
                </a:lnTo>
                <a:lnTo>
                  <a:pt x="73" y="747"/>
                </a:lnTo>
                <a:lnTo>
                  <a:pt x="67" y="802"/>
                </a:lnTo>
                <a:lnTo>
                  <a:pt x="66" y="808"/>
                </a:lnTo>
                <a:lnTo>
                  <a:pt x="66" y="809"/>
                </a:lnTo>
                <a:lnTo>
                  <a:pt x="52" y="944"/>
                </a:lnTo>
                <a:lnTo>
                  <a:pt x="49" y="958"/>
                </a:lnTo>
                <a:lnTo>
                  <a:pt x="46" y="995"/>
                </a:lnTo>
                <a:lnTo>
                  <a:pt x="40" y="1051"/>
                </a:lnTo>
                <a:lnTo>
                  <a:pt x="39" y="1057"/>
                </a:lnTo>
                <a:lnTo>
                  <a:pt x="31" y="1120"/>
                </a:lnTo>
                <a:lnTo>
                  <a:pt x="30" y="1138"/>
                </a:lnTo>
                <a:lnTo>
                  <a:pt x="5" y="1357"/>
                </a:lnTo>
                <a:lnTo>
                  <a:pt x="5" y="1363"/>
                </a:lnTo>
                <a:lnTo>
                  <a:pt x="0" y="1410"/>
                </a:lnTo>
                <a:lnTo>
                  <a:pt x="37" y="1414"/>
                </a:lnTo>
                <a:close/>
              </a:path>
            </a:pathLst>
          </a:custGeom>
          <a:solidFill>
            <a:schemeClr val="bg1">
              <a:alpha val="20000"/>
            </a:schemeClr>
          </a:solidFill>
          <a:ln w="1588">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35907" name="Freeform 111"/>
          <p:cNvSpPr>
            <a:spLocks/>
          </p:cNvSpPr>
          <p:nvPr/>
        </p:nvSpPr>
        <p:spPr bwMode="auto">
          <a:xfrm>
            <a:off x="739775" y="1079155"/>
            <a:ext cx="1038225" cy="738188"/>
          </a:xfrm>
          <a:custGeom>
            <a:avLst/>
            <a:gdLst>
              <a:gd name="T0" fmla="*/ 2147483647 w 1309"/>
              <a:gd name="T1" fmla="*/ 2147483647 h 929"/>
              <a:gd name="T2" fmla="*/ 2147483647 w 1309"/>
              <a:gd name="T3" fmla="*/ 2147483647 h 929"/>
              <a:gd name="T4" fmla="*/ 2147483647 w 1309"/>
              <a:gd name="T5" fmla="*/ 2147483647 h 929"/>
              <a:gd name="T6" fmla="*/ 2147483647 w 1309"/>
              <a:gd name="T7" fmla="*/ 2147483647 h 929"/>
              <a:gd name="T8" fmla="*/ 2147483647 w 1309"/>
              <a:gd name="T9" fmla="*/ 2147483647 h 929"/>
              <a:gd name="T10" fmla="*/ 2147483647 w 1309"/>
              <a:gd name="T11" fmla="*/ 2147483647 h 929"/>
              <a:gd name="T12" fmla="*/ 2147483647 w 1309"/>
              <a:gd name="T13" fmla="*/ 2147483647 h 929"/>
              <a:gd name="T14" fmla="*/ 2147483647 w 1309"/>
              <a:gd name="T15" fmla="*/ 2147483647 h 929"/>
              <a:gd name="T16" fmla="*/ 2147483647 w 1309"/>
              <a:gd name="T17" fmla="*/ 2147483647 h 929"/>
              <a:gd name="T18" fmla="*/ 2147483647 w 1309"/>
              <a:gd name="T19" fmla="*/ 2147483647 h 929"/>
              <a:gd name="T20" fmla="*/ 2147483647 w 1309"/>
              <a:gd name="T21" fmla="*/ 2147483647 h 929"/>
              <a:gd name="T22" fmla="*/ 2147483647 w 1309"/>
              <a:gd name="T23" fmla="*/ 2147483647 h 929"/>
              <a:gd name="T24" fmla="*/ 2147483647 w 1309"/>
              <a:gd name="T25" fmla="*/ 2147483647 h 929"/>
              <a:gd name="T26" fmla="*/ 2147483647 w 1309"/>
              <a:gd name="T27" fmla="*/ 2147483647 h 929"/>
              <a:gd name="T28" fmla="*/ 2147483647 w 1309"/>
              <a:gd name="T29" fmla="*/ 2147483647 h 929"/>
              <a:gd name="T30" fmla="*/ 2147483647 w 1309"/>
              <a:gd name="T31" fmla="*/ 2147483647 h 929"/>
              <a:gd name="T32" fmla="*/ 2147483647 w 1309"/>
              <a:gd name="T33" fmla="*/ 2147483647 h 929"/>
              <a:gd name="T34" fmla="*/ 2147483647 w 1309"/>
              <a:gd name="T35" fmla="*/ 2147483647 h 929"/>
              <a:gd name="T36" fmla="*/ 2147483647 w 1309"/>
              <a:gd name="T37" fmla="*/ 2147483647 h 929"/>
              <a:gd name="T38" fmla="*/ 2147483647 w 1309"/>
              <a:gd name="T39" fmla="*/ 2147483647 h 929"/>
              <a:gd name="T40" fmla="*/ 2147483647 w 1309"/>
              <a:gd name="T41" fmla="*/ 2147483647 h 929"/>
              <a:gd name="T42" fmla="*/ 2147483647 w 1309"/>
              <a:gd name="T43" fmla="*/ 2147483647 h 929"/>
              <a:gd name="T44" fmla="*/ 2147483647 w 1309"/>
              <a:gd name="T45" fmla="*/ 2147483647 h 929"/>
              <a:gd name="T46" fmla="*/ 2147483647 w 1309"/>
              <a:gd name="T47" fmla="*/ 2147483647 h 929"/>
              <a:gd name="T48" fmla="*/ 2147483647 w 1309"/>
              <a:gd name="T49" fmla="*/ 2147483647 h 929"/>
              <a:gd name="T50" fmla="*/ 2147483647 w 1309"/>
              <a:gd name="T51" fmla="*/ 2147483647 h 929"/>
              <a:gd name="T52" fmla="*/ 2147483647 w 1309"/>
              <a:gd name="T53" fmla="*/ 2147483647 h 929"/>
              <a:gd name="T54" fmla="*/ 2147483647 w 1309"/>
              <a:gd name="T55" fmla="*/ 2147483647 h 929"/>
              <a:gd name="T56" fmla="*/ 2147483647 w 1309"/>
              <a:gd name="T57" fmla="*/ 2147483647 h 929"/>
              <a:gd name="T58" fmla="*/ 2147483647 w 1309"/>
              <a:gd name="T59" fmla="*/ 2147483647 h 929"/>
              <a:gd name="T60" fmla="*/ 2147483647 w 1309"/>
              <a:gd name="T61" fmla="*/ 2147483647 h 929"/>
              <a:gd name="T62" fmla="*/ 2147483647 w 1309"/>
              <a:gd name="T63" fmla="*/ 2147483647 h 929"/>
              <a:gd name="T64" fmla="*/ 2147483647 w 1309"/>
              <a:gd name="T65" fmla="*/ 2147483647 h 929"/>
              <a:gd name="T66" fmla="*/ 2147483647 w 1309"/>
              <a:gd name="T67" fmla="*/ 2147483647 h 929"/>
              <a:gd name="T68" fmla="*/ 2147483647 w 1309"/>
              <a:gd name="T69" fmla="*/ 2147483647 h 929"/>
              <a:gd name="T70" fmla="*/ 2147483647 w 1309"/>
              <a:gd name="T71" fmla="*/ 2147483647 h 929"/>
              <a:gd name="T72" fmla="*/ 2147483647 w 1309"/>
              <a:gd name="T73" fmla="*/ 2147483647 h 929"/>
              <a:gd name="T74" fmla="*/ 2147483647 w 1309"/>
              <a:gd name="T75" fmla="*/ 2147483647 h 929"/>
              <a:gd name="T76" fmla="*/ 2147483647 w 1309"/>
              <a:gd name="T77" fmla="*/ 2147483647 h 929"/>
              <a:gd name="T78" fmla="*/ 2147483647 w 1309"/>
              <a:gd name="T79" fmla="*/ 2147483647 h 929"/>
              <a:gd name="T80" fmla="*/ 2147483647 w 1309"/>
              <a:gd name="T81" fmla="*/ 2147483647 h 929"/>
              <a:gd name="T82" fmla="*/ 2147483647 w 1309"/>
              <a:gd name="T83" fmla="*/ 2147483647 h 929"/>
              <a:gd name="T84" fmla="*/ 2147483647 w 1309"/>
              <a:gd name="T85" fmla="*/ 2147483647 h 929"/>
              <a:gd name="T86" fmla="*/ 2147483647 w 1309"/>
              <a:gd name="T87" fmla="*/ 2147483647 h 929"/>
              <a:gd name="T88" fmla="*/ 2147483647 w 1309"/>
              <a:gd name="T89" fmla="*/ 2147483647 h 929"/>
              <a:gd name="T90" fmla="*/ 2147483647 w 1309"/>
              <a:gd name="T91" fmla="*/ 2147483647 h 929"/>
              <a:gd name="T92" fmla="*/ 2147483647 w 1309"/>
              <a:gd name="T93" fmla="*/ 2147483647 h 929"/>
              <a:gd name="T94" fmla="*/ 2147483647 w 1309"/>
              <a:gd name="T95" fmla="*/ 2147483647 h 929"/>
              <a:gd name="T96" fmla="*/ 2147483647 w 1309"/>
              <a:gd name="T97" fmla="*/ 2147483647 h 929"/>
              <a:gd name="T98" fmla="*/ 2147483647 w 1309"/>
              <a:gd name="T99" fmla="*/ 2147483647 h 929"/>
              <a:gd name="T100" fmla="*/ 2147483647 w 1309"/>
              <a:gd name="T101" fmla="*/ 2147483647 h 929"/>
              <a:gd name="T102" fmla="*/ 2147483647 w 1309"/>
              <a:gd name="T103" fmla="*/ 2147483647 h 929"/>
              <a:gd name="T104" fmla="*/ 2147483647 w 1309"/>
              <a:gd name="T105" fmla="*/ 2147483647 h 929"/>
              <a:gd name="T106" fmla="*/ 2147483647 w 1309"/>
              <a:gd name="T107" fmla="*/ 2147483647 h 929"/>
              <a:gd name="T108" fmla="*/ 2147483647 w 1309"/>
              <a:gd name="T109" fmla="*/ 2147483647 h 929"/>
              <a:gd name="T110" fmla="*/ 2147483647 w 1309"/>
              <a:gd name="T111" fmla="*/ 2147483647 h 929"/>
              <a:gd name="T112" fmla="*/ 2147483647 w 1309"/>
              <a:gd name="T113" fmla="*/ 2147483647 h 929"/>
              <a:gd name="T114" fmla="*/ 2147483647 w 1309"/>
              <a:gd name="T115" fmla="*/ 2147483647 h 929"/>
              <a:gd name="T116" fmla="*/ 2147483647 w 1309"/>
              <a:gd name="T117" fmla="*/ 2147483647 h 929"/>
              <a:gd name="T118" fmla="*/ 2147483647 w 1309"/>
              <a:gd name="T119" fmla="*/ 2147483647 h 929"/>
              <a:gd name="T120" fmla="*/ 2147483647 w 1309"/>
              <a:gd name="T121" fmla="*/ 2147483647 h 9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09"/>
              <a:gd name="T184" fmla="*/ 0 h 929"/>
              <a:gd name="T185" fmla="*/ 1309 w 1309"/>
              <a:gd name="T186" fmla="*/ 929 h 9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09" h="929">
                <a:moveTo>
                  <a:pt x="1190" y="821"/>
                </a:moveTo>
                <a:lnTo>
                  <a:pt x="1185" y="833"/>
                </a:lnTo>
                <a:lnTo>
                  <a:pt x="1195" y="866"/>
                </a:lnTo>
                <a:lnTo>
                  <a:pt x="1191" y="929"/>
                </a:lnTo>
                <a:lnTo>
                  <a:pt x="1119" y="915"/>
                </a:lnTo>
                <a:lnTo>
                  <a:pt x="1117" y="915"/>
                </a:lnTo>
                <a:lnTo>
                  <a:pt x="1095" y="910"/>
                </a:lnTo>
                <a:lnTo>
                  <a:pt x="1094" y="910"/>
                </a:lnTo>
                <a:lnTo>
                  <a:pt x="1092" y="909"/>
                </a:lnTo>
                <a:lnTo>
                  <a:pt x="1075" y="905"/>
                </a:lnTo>
                <a:lnTo>
                  <a:pt x="1071" y="905"/>
                </a:lnTo>
                <a:lnTo>
                  <a:pt x="1056" y="902"/>
                </a:lnTo>
                <a:lnTo>
                  <a:pt x="1011" y="893"/>
                </a:lnTo>
                <a:lnTo>
                  <a:pt x="1008" y="892"/>
                </a:lnTo>
                <a:lnTo>
                  <a:pt x="965" y="884"/>
                </a:lnTo>
                <a:lnTo>
                  <a:pt x="875" y="865"/>
                </a:lnTo>
                <a:lnTo>
                  <a:pt x="840" y="859"/>
                </a:lnTo>
                <a:lnTo>
                  <a:pt x="814" y="869"/>
                </a:lnTo>
                <a:lnTo>
                  <a:pt x="792" y="863"/>
                </a:lnTo>
                <a:lnTo>
                  <a:pt x="761" y="862"/>
                </a:lnTo>
                <a:lnTo>
                  <a:pt x="738" y="855"/>
                </a:lnTo>
                <a:lnTo>
                  <a:pt x="718" y="868"/>
                </a:lnTo>
                <a:lnTo>
                  <a:pt x="683" y="866"/>
                </a:lnTo>
                <a:lnTo>
                  <a:pt x="676" y="866"/>
                </a:lnTo>
                <a:lnTo>
                  <a:pt x="665" y="865"/>
                </a:lnTo>
                <a:lnTo>
                  <a:pt x="659" y="866"/>
                </a:lnTo>
                <a:lnTo>
                  <a:pt x="618" y="879"/>
                </a:lnTo>
                <a:lnTo>
                  <a:pt x="572" y="877"/>
                </a:lnTo>
                <a:lnTo>
                  <a:pt x="544" y="860"/>
                </a:lnTo>
                <a:lnTo>
                  <a:pt x="537" y="863"/>
                </a:lnTo>
                <a:lnTo>
                  <a:pt x="507" y="868"/>
                </a:lnTo>
                <a:lnTo>
                  <a:pt x="495" y="873"/>
                </a:lnTo>
                <a:lnTo>
                  <a:pt x="447" y="871"/>
                </a:lnTo>
                <a:lnTo>
                  <a:pt x="446" y="854"/>
                </a:lnTo>
                <a:lnTo>
                  <a:pt x="409" y="838"/>
                </a:lnTo>
                <a:lnTo>
                  <a:pt x="405" y="837"/>
                </a:lnTo>
                <a:lnTo>
                  <a:pt x="400" y="831"/>
                </a:lnTo>
                <a:lnTo>
                  <a:pt x="397" y="829"/>
                </a:lnTo>
                <a:lnTo>
                  <a:pt x="359" y="827"/>
                </a:lnTo>
                <a:lnTo>
                  <a:pt x="347" y="821"/>
                </a:lnTo>
                <a:lnTo>
                  <a:pt x="325" y="831"/>
                </a:lnTo>
                <a:lnTo>
                  <a:pt x="291" y="839"/>
                </a:lnTo>
                <a:lnTo>
                  <a:pt x="277" y="837"/>
                </a:lnTo>
                <a:lnTo>
                  <a:pt x="263" y="842"/>
                </a:lnTo>
                <a:lnTo>
                  <a:pt x="232" y="830"/>
                </a:lnTo>
                <a:lnTo>
                  <a:pt x="183" y="794"/>
                </a:lnTo>
                <a:lnTo>
                  <a:pt x="188" y="777"/>
                </a:lnTo>
                <a:lnTo>
                  <a:pt x="188" y="776"/>
                </a:lnTo>
                <a:lnTo>
                  <a:pt x="189" y="772"/>
                </a:lnTo>
                <a:lnTo>
                  <a:pt x="192" y="747"/>
                </a:lnTo>
                <a:lnTo>
                  <a:pt x="193" y="719"/>
                </a:lnTo>
                <a:lnTo>
                  <a:pt x="171" y="670"/>
                </a:lnTo>
                <a:lnTo>
                  <a:pt x="139" y="652"/>
                </a:lnTo>
                <a:lnTo>
                  <a:pt x="132" y="655"/>
                </a:lnTo>
                <a:lnTo>
                  <a:pt x="112" y="651"/>
                </a:lnTo>
                <a:lnTo>
                  <a:pt x="104" y="624"/>
                </a:lnTo>
                <a:lnTo>
                  <a:pt x="100" y="618"/>
                </a:lnTo>
                <a:lnTo>
                  <a:pt x="68" y="612"/>
                </a:lnTo>
                <a:lnTo>
                  <a:pt x="60" y="602"/>
                </a:lnTo>
                <a:lnTo>
                  <a:pt x="32" y="607"/>
                </a:lnTo>
                <a:lnTo>
                  <a:pt x="18" y="596"/>
                </a:lnTo>
                <a:lnTo>
                  <a:pt x="15" y="584"/>
                </a:lnTo>
                <a:lnTo>
                  <a:pt x="7" y="594"/>
                </a:lnTo>
                <a:lnTo>
                  <a:pt x="0" y="591"/>
                </a:lnTo>
                <a:lnTo>
                  <a:pt x="26" y="504"/>
                </a:lnTo>
                <a:lnTo>
                  <a:pt x="21" y="548"/>
                </a:lnTo>
                <a:lnTo>
                  <a:pt x="30" y="541"/>
                </a:lnTo>
                <a:lnTo>
                  <a:pt x="42" y="541"/>
                </a:lnTo>
                <a:lnTo>
                  <a:pt x="43" y="512"/>
                </a:lnTo>
                <a:lnTo>
                  <a:pt x="60" y="499"/>
                </a:lnTo>
                <a:lnTo>
                  <a:pt x="62" y="490"/>
                </a:lnTo>
                <a:lnTo>
                  <a:pt x="41" y="492"/>
                </a:lnTo>
                <a:lnTo>
                  <a:pt x="27" y="480"/>
                </a:lnTo>
                <a:lnTo>
                  <a:pt x="30" y="465"/>
                </a:lnTo>
                <a:lnTo>
                  <a:pt x="31" y="446"/>
                </a:lnTo>
                <a:lnTo>
                  <a:pt x="27" y="436"/>
                </a:lnTo>
                <a:lnTo>
                  <a:pt x="37" y="447"/>
                </a:lnTo>
                <a:lnTo>
                  <a:pt x="75" y="440"/>
                </a:lnTo>
                <a:lnTo>
                  <a:pt x="77" y="435"/>
                </a:lnTo>
                <a:lnTo>
                  <a:pt x="55" y="423"/>
                </a:lnTo>
                <a:lnTo>
                  <a:pt x="41" y="406"/>
                </a:lnTo>
                <a:lnTo>
                  <a:pt x="35" y="429"/>
                </a:lnTo>
                <a:lnTo>
                  <a:pt x="25" y="430"/>
                </a:lnTo>
                <a:lnTo>
                  <a:pt x="38" y="363"/>
                </a:lnTo>
                <a:lnTo>
                  <a:pt x="37" y="339"/>
                </a:lnTo>
                <a:lnTo>
                  <a:pt x="27" y="323"/>
                </a:lnTo>
                <a:lnTo>
                  <a:pt x="35" y="279"/>
                </a:lnTo>
                <a:lnTo>
                  <a:pt x="29" y="218"/>
                </a:lnTo>
                <a:lnTo>
                  <a:pt x="29" y="212"/>
                </a:lnTo>
                <a:lnTo>
                  <a:pt x="11" y="185"/>
                </a:lnTo>
                <a:lnTo>
                  <a:pt x="7" y="153"/>
                </a:lnTo>
                <a:lnTo>
                  <a:pt x="13" y="143"/>
                </a:lnTo>
                <a:lnTo>
                  <a:pt x="9" y="115"/>
                </a:lnTo>
                <a:lnTo>
                  <a:pt x="31" y="74"/>
                </a:lnTo>
                <a:lnTo>
                  <a:pt x="25" y="60"/>
                </a:lnTo>
                <a:lnTo>
                  <a:pt x="36" y="62"/>
                </a:lnTo>
                <a:lnTo>
                  <a:pt x="132" y="144"/>
                </a:lnTo>
                <a:lnTo>
                  <a:pt x="220" y="174"/>
                </a:lnTo>
                <a:lnTo>
                  <a:pt x="219" y="179"/>
                </a:lnTo>
                <a:lnTo>
                  <a:pt x="278" y="193"/>
                </a:lnTo>
                <a:lnTo>
                  <a:pt x="299" y="213"/>
                </a:lnTo>
                <a:lnTo>
                  <a:pt x="311" y="218"/>
                </a:lnTo>
                <a:lnTo>
                  <a:pt x="315" y="203"/>
                </a:lnTo>
                <a:lnTo>
                  <a:pt x="332" y="207"/>
                </a:lnTo>
                <a:lnTo>
                  <a:pt x="321" y="213"/>
                </a:lnTo>
                <a:lnTo>
                  <a:pt x="326" y="227"/>
                </a:lnTo>
                <a:lnTo>
                  <a:pt x="328" y="225"/>
                </a:lnTo>
                <a:lnTo>
                  <a:pt x="335" y="272"/>
                </a:lnTo>
                <a:lnTo>
                  <a:pt x="310" y="291"/>
                </a:lnTo>
                <a:lnTo>
                  <a:pt x="309" y="297"/>
                </a:lnTo>
                <a:lnTo>
                  <a:pt x="346" y="273"/>
                </a:lnTo>
                <a:lnTo>
                  <a:pt x="356" y="276"/>
                </a:lnTo>
                <a:lnTo>
                  <a:pt x="353" y="308"/>
                </a:lnTo>
                <a:lnTo>
                  <a:pt x="350" y="307"/>
                </a:lnTo>
                <a:lnTo>
                  <a:pt x="337" y="361"/>
                </a:lnTo>
                <a:lnTo>
                  <a:pt x="339" y="363"/>
                </a:lnTo>
                <a:lnTo>
                  <a:pt x="343" y="385"/>
                </a:lnTo>
                <a:lnTo>
                  <a:pt x="349" y="397"/>
                </a:lnTo>
                <a:lnTo>
                  <a:pt x="326" y="405"/>
                </a:lnTo>
                <a:lnTo>
                  <a:pt x="322" y="397"/>
                </a:lnTo>
                <a:lnTo>
                  <a:pt x="320" y="396"/>
                </a:lnTo>
                <a:lnTo>
                  <a:pt x="325" y="412"/>
                </a:lnTo>
                <a:lnTo>
                  <a:pt x="339" y="411"/>
                </a:lnTo>
                <a:lnTo>
                  <a:pt x="358" y="402"/>
                </a:lnTo>
                <a:lnTo>
                  <a:pt x="353" y="382"/>
                </a:lnTo>
                <a:lnTo>
                  <a:pt x="370" y="303"/>
                </a:lnTo>
                <a:lnTo>
                  <a:pt x="398" y="266"/>
                </a:lnTo>
                <a:lnTo>
                  <a:pt x="406" y="265"/>
                </a:lnTo>
                <a:lnTo>
                  <a:pt x="411" y="254"/>
                </a:lnTo>
                <a:lnTo>
                  <a:pt x="395" y="222"/>
                </a:lnTo>
                <a:lnTo>
                  <a:pt x="395" y="198"/>
                </a:lnTo>
                <a:lnTo>
                  <a:pt x="385" y="219"/>
                </a:lnTo>
                <a:lnTo>
                  <a:pt x="389" y="237"/>
                </a:lnTo>
                <a:lnTo>
                  <a:pt x="379" y="218"/>
                </a:lnTo>
                <a:lnTo>
                  <a:pt x="373" y="216"/>
                </a:lnTo>
                <a:lnTo>
                  <a:pt x="375" y="186"/>
                </a:lnTo>
                <a:lnTo>
                  <a:pt x="395" y="189"/>
                </a:lnTo>
                <a:lnTo>
                  <a:pt x="403" y="181"/>
                </a:lnTo>
                <a:lnTo>
                  <a:pt x="401" y="181"/>
                </a:lnTo>
                <a:lnTo>
                  <a:pt x="386" y="161"/>
                </a:lnTo>
                <a:lnTo>
                  <a:pt x="375" y="150"/>
                </a:lnTo>
                <a:lnTo>
                  <a:pt x="355" y="181"/>
                </a:lnTo>
                <a:lnTo>
                  <a:pt x="361" y="231"/>
                </a:lnTo>
                <a:lnTo>
                  <a:pt x="367" y="233"/>
                </a:lnTo>
                <a:lnTo>
                  <a:pt x="368" y="223"/>
                </a:lnTo>
                <a:lnTo>
                  <a:pt x="387" y="243"/>
                </a:lnTo>
                <a:lnTo>
                  <a:pt x="380" y="273"/>
                </a:lnTo>
                <a:lnTo>
                  <a:pt x="365" y="249"/>
                </a:lnTo>
                <a:lnTo>
                  <a:pt x="350" y="234"/>
                </a:lnTo>
                <a:lnTo>
                  <a:pt x="355" y="203"/>
                </a:lnTo>
                <a:lnTo>
                  <a:pt x="337" y="186"/>
                </a:lnTo>
                <a:lnTo>
                  <a:pt x="362" y="141"/>
                </a:lnTo>
                <a:lnTo>
                  <a:pt x="374" y="91"/>
                </a:lnTo>
                <a:lnTo>
                  <a:pt x="392" y="137"/>
                </a:lnTo>
                <a:lnTo>
                  <a:pt x="405" y="94"/>
                </a:lnTo>
                <a:lnTo>
                  <a:pt x="409" y="70"/>
                </a:lnTo>
                <a:lnTo>
                  <a:pt x="389" y="64"/>
                </a:lnTo>
                <a:lnTo>
                  <a:pt x="386" y="89"/>
                </a:lnTo>
                <a:lnTo>
                  <a:pt x="375" y="31"/>
                </a:lnTo>
                <a:lnTo>
                  <a:pt x="382" y="0"/>
                </a:lnTo>
                <a:lnTo>
                  <a:pt x="689" y="73"/>
                </a:lnTo>
                <a:lnTo>
                  <a:pt x="1015" y="144"/>
                </a:lnTo>
                <a:lnTo>
                  <a:pt x="1119" y="165"/>
                </a:lnTo>
                <a:lnTo>
                  <a:pt x="1244" y="191"/>
                </a:lnTo>
                <a:lnTo>
                  <a:pt x="1309" y="203"/>
                </a:lnTo>
                <a:lnTo>
                  <a:pt x="1307" y="212"/>
                </a:lnTo>
                <a:lnTo>
                  <a:pt x="1305" y="223"/>
                </a:lnTo>
                <a:lnTo>
                  <a:pt x="1301" y="240"/>
                </a:lnTo>
                <a:lnTo>
                  <a:pt x="1275" y="374"/>
                </a:lnTo>
                <a:lnTo>
                  <a:pt x="1268" y="412"/>
                </a:lnTo>
                <a:lnTo>
                  <a:pt x="1264" y="430"/>
                </a:lnTo>
                <a:lnTo>
                  <a:pt x="1262" y="438"/>
                </a:lnTo>
                <a:lnTo>
                  <a:pt x="1262" y="442"/>
                </a:lnTo>
                <a:lnTo>
                  <a:pt x="1261" y="447"/>
                </a:lnTo>
                <a:lnTo>
                  <a:pt x="1250" y="502"/>
                </a:lnTo>
                <a:lnTo>
                  <a:pt x="1245" y="532"/>
                </a:lnTo>
                <a:lnTo>
                  <a:pt x="1233" y="595"/>
                </a:lnTo>
                <a:lnTo>
                  <a:pt x="1228" y="620"/>
                </a:lnTo>
                <a:lnTo>
                  <a:pt x="1228" y="622"/>
                </a:lnTo>
                <a:lnTo>
                  <a:pt x="1222" y="652"/>
                </a:lnTo>
                <a:lnTo>
                  <a:pt x="1204" y="742"/>
                </a:lnTo>
                <a:lnTo>
                  <a:pt x="1203" y="754"/>
                </a:lnTo>
                <a:lnTo>
                  <a:pt x="1196" y="793"/>
                </a:lnTo>
                <a:lnTo>
                  <a:pt x="1194" y="803"/>
                </a:lnTo>
                <a:lnTo>
                  <a:pt x="1190" y="821"/>
                </a:lnTo>
                <a:close/>
              </a:path>
            </a:pathLst>
          </a:custGeom>
          <a:noFill/>
          <a:ln w="1651">
            <a:solidFill>
              <a:schemeClr val="accent2"/>
            </a:solidFill>
            <a:round/>
            <a:headEnd/>
            <a:tailEnd/>
          </a:ln>
        </p:spPr>
        <p:txBody>
          <a:bodyPr/>
          <a:lstStyle/>
          <a:p>
            <a:pPr defTabSz="914400">
              <a:defRPr/>
            </a:pPr>
            <a:endParaRPr lang="en-US" b="1" dirty="0">
              <a:solidFill>
                <a:srgbClr val="94C600">
                  <a:lumMod val="75000"/>
                </a:srgbClr>
              </a:solidFill>
              <a:latin typeface="Calibri"/>
              <a:cs typeface="Arial" pitchFamily="34" charset="0"/>
            </a:endParaRPr>
          </a:p>
        </p:txBody>
      </p:sp>
      <p:sp>
        <p:nvSpPr>
          <p:cNvPr id="2116" name="Text Box 113"/>
          <p:cNvSpPr txBox="1">
            <a:spLocks noChangeArrowheads="1"/>
          </p:cNvSpPr>
          <p:nvPr/>
        </p:nvSpPr>
        <p:spPr bwMode="auto">
          <a:xfrm>
            <a:off x="418882" y="3321821"/>
            <a:ext cx="9802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fontAlgn="base" hangingPunct="1">
              <a:spcAft>
                <a:spcPct val="0"/>
              </a:spcAft>
            </a:pPr>
            <a:r>
              <a:rPr lang="en-US" sz="1400" b="1" dirty="0" smtClean="0">
                <a:solidFill>
                  <a:srgbClr val="002060"/>
                </a:solidFill>
                <a:latin typeface="Calibri" pitchFamily="34" charset="0"/>
                <a:ea typeface="MS PGothic" pitchFamily="34" charset="-128"/>
              </a:rPr>
              <a:t>CA</a:t>
            </a:r>
          </a:p>
        </p:txBody>
      </p:sp>
      <p:sp>
        <p:nvSpPr>
          <p:cNvPr id="2118" name="Text Box 115"/>
          <p:cNvSpPr txBox="1">
            <a:spLocks noChangeArrowheads="1"/>
          </p:cNvSpPr>
          <p:nvPr/>
        </p:nvSpPr>
        <p:spPr bwMode="auto">
          <a:xfrm>
            <a:off x="5229201" y="3029891"/>
            <a:ext cx="6921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fontAlgn="base" hangingPunct="1">
              <a:spcBef>
                <a:spcPct val="50000"/>
              </a:spcBef>
              <a:spcAft>
                <a:spcPct val="0"/>
              </a:spcAft>
            </a:pPr>
            <a:r>
              <a:rPr lang="en-US" sz="1400" b="1" dirty="0" smtClean="0">
                <a:solidFill>
                  <a:srgbClr val="002060"/>
                </a:solidFill>
                <a:latin typeface="Calibri" pitchFamily="34" charset="0"/>
                <a:ea typeface="MS PGothic" pitchFamily="34" charset="-128"/>
              </a:rPr>
              <a:t>IL</a:t>
            </a:r>
            <a:r>
              <a:rPr lang="en-US" sz="1200" b="1" dirty="0">
                <a:solidFill>
                  <a:prstClr val="black"/>
                </a:solidFill>
                <a:latin typeface="Calibri" pitchFamily="34" charset="0"/>
                <a:ea typeface="MS PGothic" pitchFamily="34" charset="-128"/>
              </a:rPr>
              <a:t/>
            </a:r>
            <a:br>
              <a:rPr lang="en-US" sz="1200" b="1" dirty="0">
                <a:solidFill>
                  <a:prstClr val="black"/>
                </a:solidFill>
                <a:latin typeface="Calibri" pitchFamily="34" charset="0"/>
                <a:ea typeface="MS PGothic" pitchFamily="34" charset="-128"/>
              </a:rPr>
            </a:br>
            <a:endParaRPr lang="en-US" sz="1200" b="1" dirty="0" smtClean="0">
              <a:solidFill>
                <a:prstClr val="black"/>
              </a:solidFill>
              <a:latin typeface="Calibri" pitchFamily="34" charset="0"/>
              <a:ea typeface="MS PGothic" pitchFamily="34" charset="-128"/>
            </a:endParaRPr>
          </a:p>
        </p:txBody>
      </p:sp>
      <p:sp>
        <p:nvSpPr>
          <p:cNvPr id="2119" name="Text Box 116"/>
          <p:cNvSpPr txBox="1">
            <a:spLocks noChangeArrowheads="1"/>
          </p:cNvSpPr>
          <p:nvPr/>
        </p:nvSpPr>
        <p:spPr bwMode="auto">
          <a:xfrm>
            <a:off x="4945740" y="4082706"/>
            <a:ext cx="7334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fontAlgn="base" hangingPunct="1">
              <a:spcBef>
                <a:spcPct val="50000"/>
              </a:spcBef>
              <a:spcAft>
                <a:spcPct val="0"/>
              </a:spcAft>
            </a:pPr>
            <a:r>
              <a:rPr lang="en-US" sz="1400" b="1" dirty="0" smtClean="0">
                <a:solidFill>
                  <a:srgbClr val="002060"/>
                </a:solidFill>
                <a:latin typeface="Calibri" pitchFamily="34" charset="0"/>
                <a:ea typeface="MS PGothic" pitchFamily="34" charset="-128"/>
              </a:rPr>
              <a:t>AR</a:t>
            </a:r>
            <a:endParaRPr lang="en-US" sz="1400" b="1" dirty="0">
              <a:solidFill>
                <a:srgbClr val="002060"/>
              </a:solidFill>
              <a:latin typeface="Calibri" pitchFamily="34" charset="0"/>
              <a:ea typeface="MS PGothic" pitchFamily="34" charset="-128"/>
            </a:endParaRPr>
          </a:p>
        </p:txBody>
      </p:sp>
      <p:sp>
        <p:nvSpPr>
          <p:cNvPr id="2140" name="Text Box 139"/>
          <p:cNvSpPr txBox="1">
            <a:spLocks noChangeArrowheads="1"/>
          </p:cNvSpPr>
          <p:nvPr/>
        </p:nvSpPr>
        <p:spPr bwMode="auto">
          <a:xfrm>
            <a:off x="3826281" y="4815985"/>
            <a:ext cx="66475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fontAlgn="base" hangingPunct="1">
              <a:spcAft>
                <a:spcPct val="0"/>
              </a:spcAft>
            </a:pPr>
            <a:r>
              <a:rPr lang="en-US" sz="1400" b="1" dirty="0" smtClean="0">
                <a:solidFill>
                  <a:srgbClr val="002060"/>
                </a:solidFill>
                <a:latin typeface="Calibri" pitchFamily="34" charset="0"/>
                <a:ea typeface="MS PGothic" pitchFamily="34" charset="-128"/>
              </a:rPr>
              <a:t>TX</a:t>
            </a:r>
          </a:p>
          <a:p>
            <a:pPr algn="ctr" defTabSz="914400" eaLnBrk="1" fontAlgn="base" hangingPunct="1">
              <a:spcAft>
                <a:spcPct val="0"/>
              </a:spcAft>
            </a:pPr>
            <a:endParaRPr lang="en-US" sz="1200" b="1" dirty="0">
              <a:solidFill>
                <a:prstClr val="black"/>
              </a:solidFill>
              <a:latin typeface="Calibri" pitchFamily="34" charset="0"/>
              <a:ea typeface="MS PGothic" pitchFamily="34" charset="-128"/>
            </a:endParaRPr>
          </a:p>
        </p:txBody>
      </p:sp>
      <p:sp>
        <p:nvSpPr>
          <p:cNvPr id="2141" name="Text Box 140"/>
          <p:cNvSpPr txBox="1">
            <a:spLocks noChangeArrowheads="1"/>
          </p:cNvSpPr>
          <p:nvPr/>
        </p:nvSpPr>
        <p:spPr bwMode="auto">
          <a:xfrm>
            <a:off x="7076947" y="2082826"/>
            <a:ext cx="808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fontAlgn="base" hangingPunct="1">
              <a:spcAft>
                <a:spcPct val="0"/>
              </a:spcAft>
            </a:pPr>
            <a:r>
              <a:rPr lang="en-US" sz="1200" b="1" dirty="0" smtClean="0">
                <a:solidFill>
                  <a:srgbClr val="002060"/>
                </a:solidFill>
                <a:latin typeface="Calibri" pitchFamily="34" charset="0"/>
                <a:ea typeface="MS PGothic" pitchFamily="34" charset="-128"/>
              </a:rPr>
              <a:t>NY</a:t>
            </a:r>
          </a:p>
        </p:txBody>
      </p:sp>
      <p:sp>
        <p:nvSpPr>
          <p:cNvPr id="2146" name="Text Box 145"/>
          <p:cNvSpPr txBox="1">
            <a:spLocks noChangeArrowheads="1"/>
          </p:cNvSpPr>
          <p:nvPr/>
        </p:nvSpPr>
        <p:spPr bwMode="auto">
          <a:xfrm>
            <a:off x="505917" y="1997838"/>
            <a:ext cx="11938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fontAlgn="base" hangingPunct="1">
              <a:spcBef>
                <a:spcPct val="50000"/>
              </a:spcBef>
              <a:spcAft>
                <a:spcPct val="0"/>
              </a:spcAft>
            </a:pPr>
            <a:r>
              <a:rPr lang="en-US" sz="1400" b="1" dirty="0" smtClean="0">
                <a:solidFill>
                  <a:srgbClr val="002060"/>
                </a:solidFill>
                <a:latin typeface="Calibri" pitchFamily="34" charset="0"/>
                <a:ea typeface="MS PGothic" pitchFamily="34" charset="-128"/>
              </a:rPr>
              <a:t>OR</a:t>
            </a:r>
            <a:r>
              <a:rPr lang="en-US" sz="1200" b="1" dirty="0">
                <a:solidFill>
                  <a:prstClr val="black"/>
                </a:solidFill>
                <a:latin typeface="Calibri" pitchFamily="34" charset="0"/>
                <a:ea typeface="MS PGothic" pitchFamily="34" charset="-128"/>
              </a:rPr>
              <a:t/>
            </a:r>
            <a:br>
              <a:rPr lang="en-US" sz="1200" b="1" dirty="0">
                <a:solidFill>
                  <a:prstClr val="black"/>
                </a:solidFill>
                <a:latin typeface="Calibri" pitchFamily="34" charset="0"/>
                <a:ea typeface="MS PGothic" pitchFamily="34" charset="-128"/>
              </a:rPr>
            </a:br>
            <a:endParaRPr lang="en-US" sz="1200" b="1" dirty="0" smtClean="0">
              <a:solidFill>
                <a:prstClr val="black"/>
              </a:solidFill>
              <a:latin typeface="Calibri" pitchFamily="34" charset="0"/>
              <a:ea typeface="MS PGothic" pitchFamily="34" charset="-128"/>
            </a:endParaRPr>
          </a:p>
        </p:txBody>
      </p:sp>
      <p:sp>
        <p:nvSpPr>
          <p:cNvPr id="2160" name="Text Box 159"/>
          <p:cNvSpPr txBox="1">
            <a:spLocks noChangeArrowheads="1"/>
          </p:cNvSpPr>
          <p:nvPr/>
        </p:nvSpPr>
        <p:spPr bwMode="auto">
          <a:xfrm>
            <a:off x="5935546" y="3810298"/>
            <a:ext cx="4238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fontAlgn="base" hangingPunct="1">
              <a:spcBef>
                <a:spcPct val="50000"/>
              </a:spcBef>
              <a:spcAft>
                <a:spcPct val="0"/>
              </a:spcAft>
            </a:pPr>
            <a:r>
              <a:rPr lang="en-US" sz="1200" b="1" dirty="0">
                <a:solidFill>
                  <a:srgbClr val="002060"/>
                </a:solidFill>
                <a:latin typeface="Calibri" pitchFamily="34" charset="0"/>
                <a:ea typeface="MS PGothic" pitchFamily="34" charset="-128"/>
              </a:rPr>
              <a:t>TN</a:t>
            </a:r>
          </a:p>
        </p:txBody>
      </p:sp>
      <p:sp>
        <p:nvSpPr>
          <p:cNvPr id="2166" name="Text Box 165"/>
          <p:cNvSpPr txBox="1">
            <a:spLocks noChangeArrowheads="1"/>
          </p:cNvSpPr>
          <p:nvPr/>
        </p:nvSpPr>
        <p:spPr bwMode="auto">
          <a:xfrm>
            <a:off x="7057103" y="2647145"/>
            <a:ext cx="4238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fontAlgn="base" hangingPunct="1">
              <a:spcBef>
                <a:spcPct val="50000"/>
              </a:spcBef>
              <a:spcAft>
                <a:spcPct val="0"/>
              </a:spcAft>
            </a:pPr>
            <a:endParaRPr lang="en-US" sz="1200" b="1" dirty="0">
              <a:solidFill>
                <a:prstClr val="black"/>
              </a:solidFill>
              <a:latin typeface="Calibri" pitchFamily="34" charset="0"/>
              <a:ea typeface="MS PGothic" pitchFamily="34" charset="-128"/>
            </a:endParaRPr>
          </a:p>
        </p:txBody>
      </p:sp>
      <p:sp>
        <p:nvSpPr>
          <p:cNvPr id="145" name="Title 1"/>
          <p:cNvSpPr txBox="1">
            <a:spLocks/>
          </p:cNvSpPr>
          <p:nvPr/>
        </p:nvSpPr>
        <p:spPr>
          <a:xfrm>
            <a:off x="490349" y="277775"/>
            <a:ext cx="7556313" cy="1116106"/>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ctr"/>
            <a:r>
              <a:rPr lang="en-US" sz="2800" b="1" dirty="0" smtClean="0">
                <a:solidFill>
                  <a:srgbClr val="002060"/>
                </a:solidFill>
                <a:latin typeface="+mn-lt"/>
              </a:rPr>
              <a:t>2015: 12 </a:t>
            </a:r>
            <a:r>
              <a:rPr lang="en-US" sz="2800" b="1" dirty="0" err="1" smtClean="0">
                <a:solidFill>
                  <a:srgbClr val="002060"/>
                </a:solidFill>
                <a:latin typeface="+mn-lt"/>
              </a:rPr>
              <a:t>Collaboratives</a:t>
            </a:r>
            <a:r>
              <a:rPr lang="en-US" sz="2800" b="1" dirty="0" smtClean="0">
                <a:solidFill>
                  <a:srgbClr val="002060"/>
                </a:solidFill>
                <a:latin typeface="+mn-lt"/>
              </a:rPr>
              <a:t> in 9 States</a:t>
            </a:r>
          </a:p>
        </p:txBody>
      </p:sp>
      <p:sp>
        <p:nvSpPr>
          <p:cNvPr id="2163" name="Text Box 162"/>
          <p:cNvSpPr txBox="1">
            <a:spLocks noChangeArrowheads="1"/>
          </p:cNvSpPr>
          <p:nvPr/>
        </p:nvSpPr>
        <p:spPr bwMode="auto">
          <a:xfrm>
            <a:off x="6980940" y="3711396"/>
            <a:ext cx="649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fontAlgn="base" hangingPunct="1">
              <a:spcAft>
                <a:spcPct val="0"/>
              </a:spcAft>
            </a:pPr>
            <a:r>
              <a:rPr lang="en-US" sz="1200" b="1" dirty="0" smtClean="0">
                <a:solidFill>
                  <a:srgbClr val="002060"/>
                </a:solidFill>
                <a:latin typeface="Calibri" pitchFamily="34" charset="0"/>
                <a:ea typeface="MS PGothic" pitchFamily="34" charset="-128"/>
              </a:rPr>
              <a:t>NC</a:t>
            </a:r>
          </a:p>
        </p:txBody>
      </p:sp>
      <p:sp>
        <p:nvSpPr>
          <p:cNvPr id="169" name="Text Box 139"/>
          <p:cNvSpPr txBox="1">
            <a:spLocks noChangeArrowheads="1"/>
          </p:cNvSpPr>
          <p:nvPr/>
        </p:nvSpPr>
        <p:spPr bwMode="auto">
          <a:xfrm>
            <a:off x="6733582" y="5150802"/>
            <a:ext cx="66475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fontAlgn="base" hangingPunct="1">
              <a:spcAft>
                <a:spcPct val="0"/>
              </a:spcAft>
            </a:pPr>
            <a:r>
              <a:rPr lang="en-US" sz="1400" b="1" dirty="0" smtClean="0">
                <a:solidFill>
                  <a:schemeClr val="bg1"/>
                </a:solidFill>
                <a:latin typeface="Calibri" pitchFamily="34" charset="0"/>
                <a:ea typeface="MS PGothic" pitchFamily="34" charset="-128"/>
              </a:rPr>
              <a:t>FL</a:t>
            </a:r>
          </a:p>
          <a:p>
            <a:pPr algn="ctr" defTabSz="914400" eaLnBrk="1" fontAlgn="base" hangingPunct="1">
              <a:spcAft>
                <a:spcPct val="0"/>
              </a:spcAft>
            </a:pPr>
            <a:endParaRPr lang="en-US" sz="1200" b="1" dirty="0">
              <a:solidFill>
                <a:schemeClr val="bg1"/>
              </a:solidFill>
              <a:latin typeface="Calibri" pitchFamily="34" charset="0"/>
              <a:ea typeface="MS PGothic" pitchFamily="34" charset="-128"/>
            </a:endParaRPr>
          </a:p>
        </p:txBody>
      </p:sp>
      <p:sp>
        <p:nvSpPr>
          <p:cNvPr id="189" name="Text Box 139"/>
          <p:cNvSpPr txBox="1">
            <a:spLocks noChangeArrowheads="1"/>
          </p:cNvSpPr>
          <p:nvPr/>
        </p:nvSpPr>
        <p:spPr bwMode="auto">
          <a:xfrm>
            <a:off x="1706968" y="4099121"/>
            <a:ext cx="6647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fontAlgn="base" hangingPunct="1">
              <a:spcAft>
                <a:spcPct val="0"/>
              </a:spcAft>
            </a:pPr>
            <a:r>
              <a:rPr lang="en-US" sz="1400" b="1" dirty="0" smtClean="0">
                <a:solidFill>
                  <a:srgbClr val="FFFFFF"/>
                </a:solidFill>
                <a:latin typeface="Calibri" pitchFamily="34" charset="0"/>
                <a:ea typeface="MS PGothic" pitchFamily="34" charset="-128"/>
              </a:rPr>
              <a:t>AZ</a:t>
            </a:r>
            <a:endParaRPr lang="en-US" sz="1200" b="1" dirty="0">
              <a:solidFill>
                <a:srgbClr val="FFFFFF"/>
              </a:solidFill>
              <a:latin typeface="Calibri" pitchFamily="34" charset="0"/>
              <a:ea typeface="MS PGothic" pitchFamily="34" charset="-128"/>
            </a:endParaRPr>
          </a:p>
        </p:txBody>
      </p:sp>
      <p:cxnSp>
        <p:nvCxnSpPr>
          <p:cNvPr id="17" name="Straight Connector 16"/>
          <p:cNvCxnSpPr/>
          <p:nvPr/>
        </p:nvCxnSpPr>
        <p:spPr>
          <a:xfrm>
            <a:off x="7736634" y="2877477"/>
            <a:ext cx="110638" cy="57467"/>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a:off x="7442115" y="3078145"/>
            <a:ext cx="354098" cy="18629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8043823" y="2249421"/>
            <a:ext cx="292101" cy="3734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18882" y="5374931"/>
            <a:ext cx="2781518" cy="923330"/>
          </a:xfrm>
          <a:prstGeom prst="rect">
            <a:avLst/>
          </a:prstGeom>
          <a:solidFill>
            <a:schemeClr val="tx1">
              <a:lumMod val="75000"/>
              <a:lumOff val="25000"/>
            </a:schemeClr>
          </a:solidFill>
        </p:spPr>
        <p:txBody>
          <a:bodyPr wrap="square" rtlCol="0">
            <a:spAutoFit/>
          </a:bodyPr>
          <a:lstStyle/>
          <a:p>
            <a:r>
              <a:rPr lang="en-US" b="1" dirty="0" smtClean="0">
                <a:solidFill>
                  <a:srgbClr val="FF9933"/>
                </a:solidFill>
              </a:rPr>
              <a:t>Statewide</a:t>
            </a:r>
          </a:p>
          <a:p>
            <a:r>
              <a:rPr lang="en-US" b="1" dirty="0">
                <a:solidFill>
                  <a:srgbClr val="FABC78"/>
                </a:solidFill>
              </a:rPr>
              <a:t>Major Metros </a:t>
            </a:r>
            <a:r>
              <a:rPr lang="en-US" b="1" dirty="0" smtClean="0">
                <a:solidFill>
                  <a:srgbClr val="FABC78"/>
                </a:solidFill>
              </a:rPr>
              <a:t>Only</a:t>
            </a:r>
          </a:p>
          <a:p>
            <a:r>
              <a:rPr lang="en-US" b="1" dirty="0" smtClean="0">
                <a:solidFill>
                  <a:srgbClr val="FABC78"/>
                </a:solidFill>
              </a:rPr>
              <a:t>Major Metros &amp; </a:t>
            </a:r>
            <a:r>
              <a:rPr lang="en-US" b="1" dirty="0" smtClean="0">
                <a:solidFill>
                  <a:srgbClr val="FF9933"/>
                </a:solidFill>
              </a:rPr>
              <a:t>Statewide</a:t>
            </a:r>
            <a:endParaRPr lang="en-US" b="1" dirty="0">
              <a:solidFill>
                <a:srgbClr val="FF9933"/>
              </a:solidFill>
            </a:endParaRPr>
          </a:p>
        </p:txBody>
      </p:sp>
      <p:sp>
        <p:nvSpPr>
          <p:cNvPr id="2" name="Slide Number Placeholder 1"/>
          <p:cNvSpPr>
            <a:spLocks noGrp="1"/>
          </p:cNvSpPr>
          <p:nvPr>
            <p:ph type="sldNum" sz="quarter" idx="12"/>
          </p:nvPr>
        </p:nvSpPr>
        <p:spPr/>
        <p:txBody>
          <a:bodyPr/>
          <a:lstStyle/>
          <a:p>
            <a:fld id="{162F1D00-BD13-4404-86B0-79703945A0A7}" type="slidenum">
              <a:rPr lang="en-US" smtClean="0"/>
              <a:t>12</a:t>
            </a:fld>
            <a:endParaRPr lang="en-US"/>
          </a:p>
        </p:txBody>
      </p:sp>
      <p:sp>
        <p:nvSpPr>
          <p:cNvPr id="80" name="Freeform 2"/>
          <p:cNvSpPr>
            <a:spLocks/>
          </p:cNvSpPr>
          <p:nvPr/>
        </p:nvSpPr>
        <p:spPr bwMode="auto">
          <a:xfrm>
            <a:off x="8024813" y="2338044"/>
            <a:ext cx="120650" cy="155575"/>
          </a:xfrm>
          <a:custGeom>
            <a:avLst/>
            <a:gdLst>
              <a:gd name="T0" fmla="*/ 78755074 w 152"/>
              <a:gd name="T1" fmla="*/ 44732573 h 196"/>
              <a:gd name="T2" fmla="*/ 88205458 w 152"/>
              <a:gd name="T3" fmla="*/ 47252729 h 196"/>
              <a:gd name="T4" fmla="*/ 90725613 w 152"/>
              <a:gd name="T5" fmla="*/ 56703920 h 196"/>
              <a:gd name="T6" fmla="*/ 95765924 w 152"/>
              <a:gd name="T7" fmla="*/ 71194615 h 196"/>
              <a:gd name="T8" fmla="*/ 90095376 w 152"/>
              <a:gd name="T9" fmla="*/ 79384525 h 196"/>
              <a:gd name="T10" fmla="*/ 86945777 w 152"/>
              <a:gd name="T11" fmla="*/ 73714771 h 196"/>
              <a:gd name="T12" fmla="*/ 82534910 w 152"/>
              <a:gd name="T13" fmla="*/ 73714771 h 196"/>
              <a:gd name="T14" fmla="*/ 76864363 w 152"/>
              <a:gd name="T15" fmla="*/ 83795392 h 196"/>
              <a:gd name="T16" fmla="*/ 64893824 w 152"/>
              <a:gd name="T17" fmla="*/ 83795392 h 196"/>
              <a:gd name="T18" fmla="*/ 59853513 w 152"/>
              <a:gd name="T19" fmla="*/ 102066718 h 196"/>
              <a:gd name="T20" fmla="*/ 45362807 w 152"/>
              <a:gd name="T21" fmla="*/ 107736497 h 196"/>
              <a:gd name="T22" fmla="*/ 18271330 w 152"/>
              <a:gd name="T23" fmla="*/ 123487667 h 196"/>
              <a:gd name="T24" fmla="*/ 15751175 w 152"/>
              <a:gd name="T25" fmla="*/ 120337275 h 196"/>
              <a:gd name="T26" fmla="*/ 18900774 w 152"/>
              <a:gd name="T27" fmla="*/ 120337275 h 196"/>
              <a:gd name="T28" fmla="*/ 23311641 w 152"/>
              <a:gd name="T29" fmla="*/ 103956636 h 196"/>
              <a:gd name="T30" fmla="*/ 17641093 w 152"/>
              <a:gd name="T31" fmla="*/ 76234926 h 196"/>
              <a:gd name="T32" fmla="*/ 16380618 w 152"/>
              <a:gd name="T33" fmla="*/ 71824059 h 196"/>
              <a:gd name="T34" fmla="*/ 15751175 w 152"/>
              <a:gd name="T35" fmla="*/ 69934141 h 196"/>
              <a:gd name="T36" fmla="*/ 15120938 w 152"/>
              <a:gd name="T37" fmla="*/ 67413985 h 196"/>
              <a:gd name="T38" fmla="*/ 14490700 w 152"/>
              <a:gd name="T39" fmla="*/ 64893830 h 196"/>
              <a:gd name="T40" fmla="*/ 11970542 w 152"/>
              <a:gd name="T41" fmla="*/ 56703920 h 196"/>
              <a:gd name="T42" fmla="*/ 11341099 w 152"/>
              <a:gd name="T43" fmla="*/ 52923290 h 196"/>
              <a:gd name="T44" fmla="*/ 3150393 w 152"/>
              <a:gd name="T45" fmla="*/ 25831798 h 196"/>
              <a:gd name="T46" fmla="*/ 0 w 152"/>
              <a:gd name="T47" fmla="*/ 13861258 h 196"/>
              <a:gd name="T48" fmla="*/ 4410075 w 152"/>
              <a:gd name="T49" fmla="*/ 11970543 h 196"/>
              <a:gd name="T50" fmla="*/ 28981401 w 152"/>
              <a:gd name="T51" fmla="*/ 5670550 h 196"/>
              <a:gd name="T52" fmla="*/ 32762030 w 152"/>
              <a:gd name="T53" fmla="*/ 3780632 h 196"/>
              <a:gd name="T54" fmla="*/ 39062022 w 152"/>
              <a:gd name="T55" fmla="*/ 1889919 h 196"/>
              <a:gd name="T56" fmla="*/ 45993044 w 152"/>
              <a:gd name="T57" fmla="*/ 0 h 196"/>
              <a:gd name="T58" fmla="*/ 46623281 w 152"/>
              <a:gd name="T59" fmla="*/ 5670550 h 196"/>
              <a:gd name="T60" fmla="*/ 50403117 w 152"/>
              <a:gd name="T61" fmla="*/ 18900775 h 196"/>
              <a:gd name="T62" fmla="*/ 55443440 w 152"/>
              <a:gd name="T63" fmla="*/ 17010857 h 196"/>
              <a:gd name="T64" fmla="*/ 63003906 w 152"/>
              <a:gd name="T65" fmla="*/ 34651952 h 196"/>
              <a:gd name="T66" fmla="*/ 70564371 w 152"/>
              <a:gd name="T67" fmla="*/ 37172107 h 196"/>
              <a:gd name="T68" fmla="*/ 71824052 w 152"/>
              <a:gd name="T69" fmla="*/ 38432582 h 196"/>
              <a:gd name="T70" fmla="*/ 78755074 w 152"/>
              <a:gd name="T71" fmla="*/ 44732573 h 1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2"/>
              <a:gd name="T109" fmla="*/ 0 h 196"/>
              <a:gd name="T110" fmla="*/ 152 w 152"/>
              <a:gd name="T111" fmla="*/ 196 h 1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2" h="196">
                <a:moveTo>
                  <a:pt x="125" y="71"/>
                </a:moveTo>
                <a:lnTo>
                  <a:pt x="140" y="75"/>
                </a:lnTo>
                <a:lnTo>
                  <a:pt x="144" y="90"/>
                </a:lnTo>
                <a:lnTo>
                  <a:pt x="152" y="113"/>
                </a:lnTo>
                <a:lnTo>
                  <a:pt x="143" y="126"/>
                </a:lnTo>
                <a:lnTo>
                  <a:pt x="138" y="117"/>
                </a:lnTo>
                <a:lnTo>
                  <a:pt x="131" y="117"/>
                </a:lnTo>
                <a:lnTo>
                  <a:pt x="122" y="133"/>
                </a:lnTo>
                <a:lnTo>
                  <a:pt x="103" y="133"/>
                </a:lnTo>
                <a:lnTo>
                  <a:pt x="95" y="162"/>
                </a:lnTo>
                <a:lnTo>
                  <a:pt x="72" y="171"/>
                </a:lnTo>
                <a:lnTo>
                  <a:pt x="29" y="196"/>
                </a:lnTo>
                <a:lnTo>
                  <a:pt x="25" y="191"/>
                </a:lnTo>
                <a:lnTo>
                  <a:pt x="30" y="191"/>
                </a:lnTo>
                <a:lnTo>
                  <a:pt x="37" y="165"/>
                </a:lnTo>
                <a:lnTo>
                  <a:pt x="28" y="121"/>
                </a:lnTo>
                <a:lnTo>
                  <a:pt x="26" y="114"/>
                </a:lnTo>
                <a:lnTo>
                  <a:pt x="25" y="111"/>
                </a:lnTo>
                <a:lnTo>
                  <a:pt x="24" y="107"/>
                </a:lnTo>
                <a:lnTo>
                  <a:pt x="23" y="103"/>
                </a:lnTo>
                <a:lnTo>
                  <a:pt x="19" y="90"/>
                </a:lnTo>
                <a:lnTo>
                  <a:pt x="18" y="84"/>
                </a:lnTo>
                <a:lnTo>
                  <a:pt x="5" y="41"/>
                </a:lnTo>
                <a:lnTo>
                  <a:pt x="0" y="22"/>
                </a:lnTo>
                <a:lnTo>
                  <a:pt x="7" y="19"/>
                </a:lnTo>
                <a:lnTo>
                  <a:pt x="46" y="9"/>
                </a:lnTo>
                <a:lnTo>
                  <a:pt x="52" y="6"/>
                </a:lnTo>
                <a:lnTo>
                  <a:pt x="62" y="3"/>
                </a:lnTo>
                <a:lnTo>
                  <a:pt x="73" y="0"/>
                </a:lnTo>
                <a:lnTo>
                  <a:pt x="74" y="9"/>
                </a:lnTo>
                <a:lnTo>
                  <a:pt x="80" y="30"/>
                </a:lnTo>
                <a:lnTo>
                  <a:pt x="88" y="27"/>
                </a:lnTo>
                <a:lnTo>
                  <a:pt x="100" y="55"/>
                </a:lnTo>
                <a:lnTo>
                  <a:pt x="112" y="59"/>
                </a:lnTo>
                <a:lnTo>
                  <a:pt x="114" y="61"/>
                </a:lnTo>
                <a:lnTo>
                  <a:pt x="125" y="71"/>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81" name="Freeform 3"/>
          <p:cNvSpPr>
            <a:spLocks/>
          </p:cNvSpPr>
          <p:nvPr/>
        </p:nvSpPr>
        <p:spPr bwMode="auto">
          <a:xfrm>
            <a:off x="6430963" y="3554069"/>
            <a:ext cx="1365250" cy="611187"/>
          </a:xfrm>
          <a:custGeom>
            <a:avLst/>
            <a:gdLst>
              <a:gd name="T0" fmla="*/ 2147483647 w 1720"/>
              <a:gd name="T1" fmla="*/ 2147483647 h 769"/>
              <a:gd name="T2" fmla="*/ 2147483647 w 1720"/>
              <a:gd name="T3" fmla="*/ 2147483647 h 769"/>
              <a:gd name="T4" fmla="*/ 2147483647 w 1720"/>
              <a:gd name="T5" fmla="*/ 2147483647 h 769"/>
              <a:gd name="T6" fmla="*/ 2147483647 w 1720"/>
              <a:gd name="T7" fmla="*/ 2147483647 h 769"/>
              <a:gd name="T8" fmla="*/ 2147483647 w 1720"/>
              <a:gd name="T9" fmla="*/ 2147483647 h 769"/>
              <a:gd name="T10" fmla="*/ 2147483647 w 1720"/>
              <a:gd name="T11" fmla="*/ 2147483647 h 769"/>
              <a:gd name="T12" fmla="*/ 2147483647 w 1720"/>
              <a:gd name="T13" fmla="*/ 2147483647 h 769"/>
              <a:gd name="T14" fmla="*/ 2147483647 w 1720"/>
              <a:gd name="T15" fmla="*/ 2147483647 h 769"/>
              <a:gd name="T16" fmla="*/ 2147483647 w 1720"/>
              <a:gd name="T17" fmla="*/ 2147483647 h 769"/>
              <a:gd name="T18" fmla="*/ 2147483647 w 1720"/>
              <a:gd name="T19" fmla="*/ 2147483647 h 769"/>
              <a:gd name="T20" fmla="*/ 2147483647 w 1720"/>
              <a:gd name="T21" fmla="*/ 2147483647 h 769"/>
              <a:gd name="T22" fmla="*/ 2147483647 w 1720"/>
              <a:gd name="T23" fmla="*/ 2147483647 h 769"/>
              <a:gd name="T24" fmla="*/ 2147483647 w 1720"/>
              <a:gd name="T25" fmla="*/ 2147483647 h 769"/>
              <a:gd name="T26" fmla="*/ 2147483647 w 1720"/>
              <a:gd name="T27" fmla="*/ 2147483647 h 769"/>
              <a:gd name="T28" fmla="*/ 2147483647 w 1720"/>
              <a:gd name="T29" fmla="*/ 2147483647 h 769"/>
              <a:gd name="T30" fmla="*/ 2147483647 w 1720"/>
              <a:gd name="T31" fmla="*/ 2147483647 h 769"/>
              <a:gd name="T32" fmla="*/ 2147483647 w 1720"/>
              <a:gd name="T33" fmla="*/ 2147483647 h 769"/>
              <a:gd name="T34" fmla="*/ 2147483647 w 1720"/>
              <a:gd name="T35" fmla="*/ 2147483647 h 769"/>
              <a:gd name="T36" fmla="*/ 2147483647 w 1720"/>
              <a:gd name="T37" fmla="*/ 2147483647 h 769"/>
              <a:gd name="T38" fmla="*/ 2147483647 w 1720"/>
              <a:gd name="T39" fmla="*/ 2147483647 h 769"/>
              <a:gd name="T40" fmla="*/ 2147483647 w 1720"/>
              <a:gd name="T41" fmla="*/ 2147483647 h 769"/>
              <a:gd name="T42" fmla="*/ 2147483647 w 1720"/>
              <a:gd name="T43" fmla="*/ 2147483647 h 769"/>
              <a:gd name="T44" fmla="*/ 2147483647 w 1720"/>
              <a:gd name="T45" fmla="*/ 0 h 769"/>
              <a:gd name="T46" fmla="*/ 2147483647 w 1720"/>
              <a:gd name="T47" fmla="*/ 2147483647 h 769"/>
              <a:gd name="T48" fmla="*/ 2147483647 w 1720"/>
              <a:gd name="T49" fmla="*/ 2147483647 h 769"/>
              <a:gd name="T50" fmla="*/ 2147483647 w 1720"/>
              <a:gd name="T51" fmla="*/ 2147483647 h 769"/>
              <a:gd name="T52" fmla="*/ 2147483647 w 1720"/>
              <a:gd name="T53" fmla="*/ 2147483647 h 769"/>
              <a:gd name="T54" fmla="*/ 2147483647 w 1720"/>
              <a:gd name="T55" fmla="*/ 2147483647 h 769"/>
              <a:gd name="T56" fmla="*/ 2147483647 w 1720"/>
              <a:gd name="T57" fmla="*/ 2147483647 h 769"/>
              <a:gd name="T58" fmla="*/ 2147483647 w 1720"/>
              <a:gd name="T59" fmla="*/ 2147483647 h 769"/>
              <a:gd name="T60" fmla="*/ 2147483647 w 1720"/>
              <a:gd name="T61" fmla="*/ 2147483647 h 769"/>
              <a:gd name="T62" fmla="*/ 2147483647 w 1720"/>
              <a:gd name="T63" fmla="*/ 2147483647 h 769"/>
              <a:gd name="T64" fmla="*/ 2147483647 w 1720"/>
              <a:gd name="T65" fmla="*/ 2147483647 h 769"/>
              <a:gd name="T66" fmla="*/ 2147483647 w 1720"/>
              <a:gd name="T67" fmla="*/ 2147483647 h 769"/>
              <a:gd name="T68" fmla="*/ 2147483647 w 1720"/>
              <a:gd name="T69" fmla="*/ 2147483647 h 769"/>
              <a:gd name="T70" fmla="*/ 2147483647 w 1720"/>
              <a:gd name="T71" fmla="*/ 2147483647 h 769"/>
              <a:gd name="T72" fmla="*/ 2147483647 w 1720"/>
              <a:gd name="T73" fmla="*/ 2147483647 h 769"/>
              <a:gd name="T74" fmla="*/ 2147483647 w 1720"/>
              <a:gd name="T75" fmla="*/ 2147483647 h 769"/>
              <a:gd name="T76" fmla="*/ 2147483647 w 1720"/>
              <a:gd name="T77" fmla="*/ 2147483647 h 769"/>
              <a:gd name="T78" fmla="*/ 2147483647 w 1720"/>
              <a:gd name="T79" fmla="*/ 2147483647 h 769"/>
              <a:gd name="T80" fmla="*/ 2147483647 w 1720"/>
              <a:gd name="T81" fmla="*/ 2147483647 h 769"/>
              <a:gd name="T82" fmla="*/ 2147483647 w 1720"/>
              <a:gd name="T83" fmla="*/ 2147483647 h 769"/>
              <a:gd name="T84" fmla="*/ 2147483647 w 1720"/>
              <a:gd name="T85" fmla="*/ 2147483647 h 769"/>
              <a:gd name="T86" fmla="*/ 2147483647 w 1720"/>
              <a:gd name="T87" fmla="*/ 2147483647 h 769"/>
              <a:gd name="T88" fmla="*/ 2147483647 w 1720"/>
              <a:gd name="T89" fmla="*/ 2147483647 h 769"/>
              <a:gd name="T90" fmla="*/ 2147483647 w 1720"/>
              <a:gd name="T91" fmla="*/ 2147483647 h 769"/>
              <a:gd name="T92" fmla="*/ 2147483647 w 1720"/>
              <a:gd name="T93" fmla="*/ 2147483647 h 769"/>
              <a:gd name="T94" fmla="*/ 2147483647 w 1720"/>
              <a:gd name="T95" fmla="*/ 2147483647 h 769"/>
              <a:gd name="T96" fmla="*/ 2147483647 w 1720"/>
              <a:gd name="T97" fmla="*/ 2147483647 h 769"/>
              <a:gd name="T98" fmla="*/ 2147483647 w 1720"/>
              <a:gd name="T99" fmla="*/ 2147483647 h 769"/>
              <a:gd name="T100" fmla="*/ 2147483647 w 1720"/>
              <a:gd name="T101" fmla="*/ 2147483647 h 769"/>
              <a:gd name="T102" fmla="*/ 2147483647 w 1720"/>
              <a:gd name="T103" fmla="*/ 2147483647 h 769"/>
              <a:gd name="T104" fmla="*/ 2147483647 w 1720"/>
              <a:gd name="T105" fmla="*/ 2147483647 h 769"/>
              <a:gd name="T106" fmla="*/ 2147483647 w 1720"/>
              <a:gd name="T107" fmla="*/ 2147483647 h 7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20"/>
              <a:gd name="T163" fmla="*/ 0 h 769"/>
              <a:gd name="T164" fmla="*/ 1720 w 1720"/>
              <a:gd name="T165" fmla="*/ 769 h 7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20" h="769">
                <a:moveTo>
                  <a:pt x="338" y="354"/>
                </a:moveTo>
                <a:lnTo>
                  <a:pt x="344" y="345"/>
                </a:lnTo>
                <a:lnTo>
                  <a:pt x="368" y="335"/>
                </a:lnTo>
                <a:lnTo>
                  <a:pt x="373" y="328"/>
                </a:lnTo>
                <a:lnTo>
                  <a:pt x="390" y="333"/>
                </a:lnTo>
                <a:lnTo>
                  <a:pt x="393" y="338"/>
                </a:lnTo>
                <a:lnTo>
                  <a:pt x="402" y="337"/>
                </a:lnTo>
                <a:lnTo>
                  <a:pt x="407" y="331"/>
                </a:lnTo>
                <a:lnTo>
                  <a:pt x="411" y="331"/>
                </a:lnTo>
                <a:lnTo>
                  <a:pt x="425" y="292"/>
                </a:lnTo>
                <a:lnTo>
                  <a:pt x="427" y="286"/>
                </a:lnTo>
                <a:lnTo>
                  <a:pt x="434" y="278"/>
                </a:lnTo>
                <a:lnTo>
                  <a:pt x="457" y="268"/>
                </a:lnTo>
                <a:lnTo>
                  <a:pt x="459" y="255"/>
                </a:lnTo>
                <a:lnTo>
                  <a:pt x="461" y="227"/>
                </a:lnTo>
                <a:lnTo>
                  <a:pt x="462" y="205"/>
                </a:lnTo>
                <a:lnTo>
                  <a:pt x="471" y="203"/>
                </a:lnTo>
                <a:lnTo>
                  <a:pt x="500" y="200"/>
                </a:lnTo>
                <a:lnTo>
                  <a:pt x="507" y="200"/>
                </a:lnTo>
                <a:lnTo>
                  <a:pt x="524" y="197"/>
                </a:lnTo>
                <a:lnTo>
                  <a:pt x="534" y="196"/>
                </a:lnTo>
                <a:lnTo>
                  <a:pt x="583" y="190"/>
                </a:lnTo>
                <a:lnTo>
                  <a:pt x="613" y="187"/>
                </a:lnTo>
                <a:lnTo>
                  <a:pt x="618" y="185"/>
                </a:lnTo>
                <a:lnTo>
                  <a:pt x="619" y="185"/>
                </a:lnTo>
                <a:lnTo>
                  <a:pt x="622" y="185"/>
                </a:lnTo>
                <a:lnTo>
                  <a:pt x="625" y="184"/>
                </a:lnTo>
                <a:lnTo>
                  <a:pt x="628" y="184"/>
                </a:lnTo>
                <a:lnTo>
                  <a:pt x="638" y="182"/>
                </a:lnTo>
                <a:lnTo>
                  <a:pt x="650" y="179"/>
                </a:lnTo>
                <a:lnTo>
                  <a:pt x="669" y="177"/>
                </a:lnTo>
                <a:lnTo>
                  <a:pt x="679" y="176"/>
                </a:lnTo>
                <a:lnTo>
                  <a:pt x="691" y="175"/>
                </a:lnTo>
                <a:lnTo>
                  <a:pt x="703" y="173"/>
                </a:lnTo>
                <a:lnTo>
                  <a:pt x="730" y="170"/>
                </a:lnTo>
                <a:lnTo>
                  <a:pt x="764" y="165"/>
                </a:lnTo>
                <a:lnTo>
                  <a:pt x="777" y="163"/>
                </a:lnTo>
                <a:lnTo>
                  <a:pt x="782" y="161"/>
                </a:lnTo>
                <a:lnTo>
                  <a:pt x="788" y="160"/>
                </a:lnTo>
                <a:lnTo>
                  <a:pt x="812" y="155"/>
                </a:lnTo>
                <a:lnTo>
                  <a:pt x="843" y="151"/>
                </a:lnTo>
                <a:lnTo>
                  <a:pt x="860" y="147"/>
                </a:lnTo>
                <a:lnTo>
                  <a:pt x="872" y="146"/>
                </a:lnTo>
                <a:lnTo>
                  <a:pt x="882" y="143"/>
                </a:lnTo>
                <a:lnTo>
                  <a:pt x="909" y="139"/>
                </a:lnTo>
                <a:lnTo>
                  <a:pt x="933" y="134"/>
                </a:lnTo>
                <a:lnTo>
                  <a:pt x="939" y="133"/>
                </a:lnTo>
                <a:lnTo>
                  <a:pt x="954" y="130"/>
                </a:lnTo>
                <a:lnTo>
                  <a:pt x="1013" y="118"/>
                </a:lnTo>
                <a:lnTo>
                  <a:pt x="1017" y="118"/>
                </a:lnTo>
                <a:lnTo>
                  <a:pt x="1020" y="117"/>
                </a:lnTo>
                <a:lnTo>
                  <a:pt x="1023" y="117"/>
                </a:lnTo>
                <a:lnTo>
                  <a:pt x="1029" y="116"/>
                </a:lnTo>
                <a:lnTo>
                  <a:pt x="1032" y="115"/>
                </a:lnTo>
                <a:lnTo>
                  <a:pt x="1053" y="111"/>
                </a:lnTo>
                <a:lnTo>
                  <a:pt x="1077" y="106"/>
                </a:lnTo>
                <a:lnTo>
                  <a:pt x="1085" y="105"/>
                </a:lnTo>
                <a:lnTo>
                  <a:pt x="1093" y="103"/>
                </a:lnTo>
                <a:lnTo>
                  <a:pt x="1101" y="101"/>
                </a:lnTo>
                <a:lnTo>
                  <a:pt x="1110" y="99"/>
                </a:lnTo>
                <a:lnTo>
                  <a:pt x="1125" y="97"/>
                </a:lnTo>
                <a:lnTo>
                  <a:pt x="1129" y="95"/>
                </a:lnTo>
                <a:lnTo>
                  <a:pt x="1164" y="88"/>
                </a:lnTo>
                <a:lnTo>
                  <a:pt x="1172" y="87"/>
                </a:lnTo>
                <a:lnTo>
                  <a:pt x="1181" y="85"/>
                </a:lnTo>
                <a:lnTo>
                  <a:pt x="1192" y="82"/>
                </a:lnTo>
                <a:lnTo>
                  <a:pt x="1202" y="81"/>
                </a:lnTo>
                <a:lnTo>
                  <a:pt x="1211" y="79"/>
                </a:lnTo>
                <a:lnTo>
                  <a:pt x="1218" y="77"/>
                </a:lnTo>
                <a:lnTo>
                  <a:pt x="1255" y="70"/>
                </a:lnTo>
                <a:lnTo>
                  <a:pt x="1260" y="69"/>
                </a:lnTo>
                <a:lnTo>
                  <a:pt x="1308" y="60"/>
                </a:lnTo>
                <a:lnTo>
                  <a:pt x="1318" y="57"/>
                </a:lnTo>
                <a:lnTo>
                  <a:pt x="1333" y="54"/>
                </a:lnTo>
                <a:lnTo>
                  <a:pt x="1341" y="52"/>
                </a:lnTo>
                <a:lnTo>
                  <a:pt x="1347" y="51"/>
                </a:lnTo>
                <a:lnTo>
                  <a:pt x="1381" y="44"/>
                </a:lnTo>
                <a:lnTo>
                  <a:pt x="1381" y="42"/>
                </a:lnTo>
                <a:lnTo>
                  <a:pt x="1388" y="40"/>
                </a:lnTo>
                <a:lnTo>
                  <a:pt x="1412" y="36"/>
                </a:lnTo>
                <a:lnTo>
                  <a:pt x="1453" y="27"/>
                </a:lnTo>
                <a:lnTo>
                  <a:pt x="1454" y="27"/>
                </a:lnTo>
                <a:lnTo>
                  <a:pt x="1461" y="26"/>
                </a:lnTo>
                <a:lnTo>
                  <a:pt x="1463" y="25"/>
                </a:lnTo>
                <a:lnTo>
                  <a:pt x="1484" y="20"/>
                </a:lnTo>
                <a:lnTo>
                  <a:pt x="1491" y="19"/>
                </a:lnTo>
                <a:lnTo>
                  <a:pt x="1496" y="18"/>
                </a:lnTo>
                <a:lnTo>
                  <a:pt x="1504" y="16"/>
                </a:lnTo>
                <a:lnTo>
                  <a:pt x="1508" y="15"/>
                </a:lnTo>
                <a:lnTo>
                  <a:pt x="1533" y="9"/>
                </a:lnTo>
                <a:lnTo>
                  <a:pt x="1556" y="4"/>
                </a:lnTo>
                <a:lnTo>
                  <a:pt x="1582" y="0"/>
                </a:lnTo>
                <a:lnTo>
                  <a:pt x="1586" y="10"/>
                </a:lnTo>
                <a:lnTo>
                  <a:pt x="1586" y="12"/>
                </a:lnTo>
                <a:lnTo>
                  <a:pt x="1617" y="73"/>
                </a:lnTo>
                <a:lnTo>
                  <a:pt x="1709" y="208"/>
                </a:lnTo>
                <a:lnTo>
                  <a:pt x="1720" y="302"/>
                </a:lnTo>
                <a:lnTo>
                  <a:pt x="1678" y="326"/>
                </a:lnTo>
                <a:lnTo>
                  <a:pt x="1635" y="369"/>
                </a:lnTo>
                <a:lnTo>
                  <a:pt x="1634" y="369"/>
                </a:lnTo>
                <a:lnTo>
                  <a:pt x="1634" y="370"/>
                </a:lnTo>
                <a:lnTo>
                  <a:pt x="1591" y="426"/>
                </a:lnTo>
                <a:lnTo>
                  <a:pt x="1555" y="498"/>
                </a:lnTo>
                <a:lnTo>
                  <a:pt x="1536" y="490"/>
                </a:lnTo>
                <a:lnTo>
                  <a:pt x="1509" y="490"/>
                </a:lnTo>
                <a:lnTo>
                  <a:pt x="1441" y="519"/>
                </a:lnTo>
                <a:lnTo>
                  <a:pt x="1418" y="538"/>
                </a:lnTo>
                <a:lnTo>
                  <a:pt x="1371" y="585"/>
                </a:lnTo>
                <a:lnTo>
                  <a:pt x="1340" y="629"/>
                </a:lnTo>
                <a:lnTo>
                  <a:pt x="1333" y="641"/>
                </a:lnTo>
                <a:lnTo>
                  <a:pt x="1314" y="727"/>
                </a:lnTo>
                <a:lnTo>
                  <a:pt x="1313" y="741"/>
                </a:lnTo>
                <a:lnTo>
                  <a:pt x="1278" y="739"/>
                </a:lnTo>
                <a:lnTo>
                  <a:pt x="1228" y="751"/>
                </a:lnTo>
                <a:lnTo>
                  <a:pt x="1196" y="769"/>
                </a:lnTo>
                <a:lnTo>
                  <a:pt x="1190" y="765"/>
                </a:lnTo>
                <a:lnTo>
                  <a:pt x="1174" y="753"/>
                </a:lnTo>
                <a:lnTo>
                  <a:pt x="1171" y="751"/>
                </a:lnTo>
                <a:lnTo>
                  <a:pt x="1117" y="713"/>
                </a:lnTo>
                <a:lnTo>
                  <a:pt x="1085" y="690"/>
                </a:lnTo>
                <a:lnTo>
                  <a:pt x="1071" y="679"/>
                </a:lnTo>
                <a:lnTo>
                  <a:pt x="1025" y="647"/>
                </a:lnTo>
                <a:lnTo>
                  <a:pt x="1008" y="634"/>
                </a:lnTo>
                <a:lnTo>
                  <a:pt x="981" y="615"/>
                </a:lnTo>
                <a:lnTo>
                  <a:pt x="980" y="614"/>
                </a:lnTo>
                <a:lnTo>
                  <a:pt x="978" y="612"/>
                </a:lnTo>
                <a:lnTo>
                  <a:pt x="944" y="588"/>
                </a:lnTo>
                <a:lnTo>
                  <a:pt x="928" y="578"/>
                </a:lnTo>
                <a:lnTo>
                  <a:pt x="926" y="578"/>
                </a:lnTo>
                <a:lnTo>
                  <a:pt x="914" y="580"/>
                </a:lnTo>
                <a:lnTo>
                  <a:pt x="888" y="585"/>
                </a:lnTo>
                <a:lnTo>
                  <a:pt x="879" y="586"/>
                </a:lnTo>
                <a:lnTo>
                  <a:pt x="864" y="588"/>
                </a:lnTo>
                <a:lnTo>
                  <a:pt x="812" y="597"/>
                </a:lnTo>
                <a:lnTo>
                  <a:pt x="801" y="598"/>
                </a:lnTo>
                <a:lnTo>
                  <a:pt x="800" y="598"/>
                </a:lnTo>
                <a:lnTo>
                  <a:pt x="773" y="603"/>
                </a:lnTo>
                <a:lnTo>
                  <a:pt x="753" y="605"/>
                </a:lnTo>
                <a:lnTo>
                  <a:pt x="706" y="614"/>
                </a:lnTo>
                <a:lnTo>
                  <a:pt x="704" y="584"/>
                </a:lnTo>
                <a:lnTo>
                  <a:pt x="691" y="569"/>
                </a:lnTo>
                <a:lnTo>
                  <a:pt x="687" y="567"/>
                </a:lnTo>
                <a:lnTo>
                  <a:pt x="681" y="561"/>
                </a:lnTo>
                <a:lnTo>
                  <a:pt x="674" y="554"/>
                </a:lnTo>
                <a:lnTo>
                  <a:pt x="656" y="558"/>
                </a:lnTo>
                <a:lnTo>
                  <a:pt x="643" y="543"/>
                </a:lnTo>
                <a:lnTo>
                  <a:pt x="646" y="539"/>
                </a:lnTo>
                <a:lnTo>
                  <a:pt x="624" y="542"/>
                </a:lnTo>
                <a:lnTo>
                  <a:pt x="603" y="544"/>
                </a:lnTo>
                <a:lnTo>
                  <a:pt x="588" y="546"/>
                </a:lnTo>
                <a:lnTo>
                  <a:pt x="579" y="546"/>
                </a:lnTo>
                <a:lnTo>
                  <a:pt x="553" y="550"/>
                </a:lnTo>
                <a:lnTo>
                  <a:pt x="504" y="555"/>
                </a:lnTo>
                <a:lnTo>
                  <a:pt x="500" y="556"/>
                </a:lnTo>
                <a:lnTo>
                  <a:pt x="479" y="558"/>
                </a:lnTo>
                <a:lnTo>
                  <a:pt x="461" y="561"/>
                </a:lnTo>
                <a:lnTo>
                  <a:pt x="441" y="563"/>
                </a:lnTo>
                <a:lnTo>
                  <a:pt x="427" y="564"/>
                </a:lnTo>
                <a:lnTo>
                  <a:pt x="411" y="566"/>
                </a:lnTo>
                <a:lnTo>
                  <a:pt x="407" y="567"/>
                </a:lnTo>
                <a:lnTo>
                  <a:pt x="404" y="567"/>
                </a:lnTo>
                <a:lnTo>
                  <a:pt x="384" y="572"/>
                </a:lnTo>
                <a:lnTo>
                  <a:pt x="356" y="582"/>
                </a:lnTo>
                <a:lnTo>
                  <a:pt x="342" y="590"/>
                </a:lnTo>
                <a:lnTo>
                  <a:pt x="328" y="597"/>
                </a:lnTo>
                <a:lnTo>
                  <a:pt x="320" y="598"/>
                </a:lnTo>
                <a:lnTo>
                  <a:pt x="308" y="615"/>
                </a:lnTo>
                <a:lnTo>
                  <a:pt x="286" y="620"/>
                </a:lnTo>
                <a:lnTo>
                  <a:pt x="282" y="621"/>
                </a:lnTo>
                <a:lnTo>
                  <a:pt x="263" y="630"/>
                </a:lnTo>
                <a:lnTo>
                  <a:pt x="260" y="632"/>
                </a:lnTo>
                <a:lnTo>
                  <a:pt x="242" y="641"/>
                </a:lnTo>
                <a:lnTo>
                  <a:pt x="229" y="643"/>
                </a:lnTo>
                <a:lnTo>
                  <a:pt x="200" y="648"/>
                </a:lnTo>
                <a:lnTo>
                  <a:pt x="168" y="654"/>
                </a:lnTo>
                <a:lnTo>
                  <a:pt x="165" y="654"/>
                </a:lnTo>
                <a:lnTo>
                  <a:pt x="155" y="655"/>
                </a:lnTo>
                <a:lnTo>
                  <a:pt x="142" y="658"/>
                </a:lnTo>
                <a:lnTo>
                  <a:pt x="142" y="659"/>
                </a:lnTo>
                <a:lnTo>
                  <a:pt x="78" y="669"/>
                </a:lnTo>
                <a:lnTo>
                  <a:pt x="76" y="669"/>
                </a:lnTo>
                <a:lnTo>
                  <a:pt x="65" y="670"/>
                </a:lnTo>
                <a:lnTo>
                  <a:pt x="41" y="673"/>
                </a:lnTo>
                <a:lnTo>
                  <a:pt x="40" y="673"/>
                </a:lnTo>
                <a:lnTo>
                  <a:pt x="17" y="677"/>
                </a:lnTo>
                <a:lnTo>
                  <a:pt x="3" y="678"/>
                </a:lnTo>
                <a:lnTo>
                  <a:pt x="3" y="676"/>
                </a:lnTo>
                <a:lnTo>
                  <a:pt x="2" y="643"/>
                </a:lnTo>
                <a:lnTo>
                  <a:pt x="0" y="623"/>
                </a:lnTo>
                <a:lnTo>
                  <a:pt x="8" y="611"/>
                </a:lnTo>
                <a:lnTo>
                  <a:pt x="39" y="608"/>
                </a:lnTo>
                <a:lnTo>
                  <a:pt x="49" y="596"/>
                </a:lnTo>
                <a:lnTo>
                  <a:pt x="51" y="574"/>
                </a:lnTo>
                <a:lnTo>
                  <a:pt x="51" y="561"/>
                </a:lnTo>
                <a:lnTo>
                  <a:pt x="58" y="550"/>
                </a:lnTo>
                <a:lnTo>
                  <a:pt x="59" y="551"/>
                </a:lnTo>
                <a:lnTo>
                  <a:pt x="72" y="534"/>
                </a:lnTo>
                <a:lnTo>
                  <a:pt x="95" y="520"/>
                </a:lnTo>
                <a:lnTo>
                  <a:pt x="112" y="516"/>
                </a:lnTo>
                <a:lnTo>
                  <a:pt x="119" y="515"/>
                </a:lnTo>
                <a:lnTo>
                  <a:pt x="144" y="513"/>
                </a:lnTo>
                <a:lnTo>
                  <a:pt x="188" y="473"/>
                </a:lnTo>
                <a:lnTo>
                  <a:pt x="187" y="468"/>
                </a:lnTo>
                <a:lnTo>
                  <a:pt x="211" y="452"/>
                </a:lnTo>
                <a:lnTo>
                  <a:pt x="235" y="447"/>
                </a:lnTo>
                <a:lnTo>
                  <a:pt x="242" y="441"/>
                </a:lnTo>
                <a:lnTo>
                  <a:pt x="250" y="417"/>
                </a:lnTo>
                <a:lnTo>
                  <a:pt x="250" y="414"/>
                </a:lnTo>
                <a:lnTo>
                  <a:pt x="248" y="401"/>
                </a:lnTo>
                <a:lnTo>
                  <a:pt x="270" y="383"/>
                </a:lnTo>
                <a:lnTo>
                  <a:pt x="298" y="364"/>
                </a:lnTo>
                <a:lnTo>
                  <a:pt x="302" y="369"/>
                </a:lnTo>
                <a:lnTo>
                  <a:pt x="302" y="378"/>
                </a:lnTo>
                <a:lnTo>
                  <a:pt x="324" y="381"/>
                </a:lnTo>
                <a:lnTo>
                  <a:pt x="325" y="380"/>
                </a:lnTo>
                <a:lnTo>
                  <a:pt x="332" y="372"/>
                </a:lnTo>
                <a:lnTo>
                  <a:pt x="338" y="354"/>
                </a:lnTo>
                <a:close/>
              </a:path>
            </a:pathLst>
          </a:custGeom>
          <a:no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82" name="Freeform 4"/>
          <p:cNvSpPr>
            <a:spLocks/>
          </p:cNvSpPr>
          <p:nvPr/>
        </p:nvSpPr>
        <p:spPr bwMode="auto">
          <a:xfrm>
            <a:off x="7561263" y="2903194"/>
            <a:ext cx="163512" cy="273050"/>
          </a:xfrm>
          <a:custGeom>
            <a:avLst/>
            <a:gdLst>
              <a:gd name="T0" fmla="*/ 43876243 w 208"/>
              <a:gd name="T1" fmla="*/ 72454293 h 344"/>
              <a:gd name="T2" fmla="*/ 32752714 w 208"/>
              <a:gd name="T3" fmla="*/ 52293050 h 344"/>
              <a:gd name="T4" fmla="*/ 30281168 w 208"/>
              <a:gd name="T5" fmla="*/ 39062024 h 344"/>
              <a:gd name="T6" fmla="*/ 32134828 w 208"/>
              <a:gd name="T7" fmla="*/ 37172105 h 344"/>
              <a:gd name="T8" fmla="*/ 29663282 w 208"/>
              <a:gd name="T9" fmla="*/ 32762032 h 344"/>
              <a:gd name="T10" fmla="*/ 33370601 w 208"/>
              <a:gd name="T11" fmla="*/ 20161249 h 344"/>
              <a:gd name="T12" fmla="*/ 37696592 w 208"/>
              <a:gd name="T13" fmla="*/ 6300787 h 344"/>
              <a:gd name="T14" fmla="*/ 40168924 w 208"/>
              <a:gd name="T15" fmla="*/ 2520156 h 344"/>
              <a:gd name="T16" fmla="*/ 29044609 w 208"/>
              <a:gd name="T17" fmla="*/ 0 h 344"/>
              <a:gd name="T18" fmla="*/ 20393405 w 208"/>
              <a:gd name="T19" fmla="*/ 1260475 h 344"/>
              <a:gd name="T20" fmla="*/ 17921073 w 208"/>
              <a:gd name="T21" fmla="*/ 1889919 h 344"/>
              <a:gd name="T22" fmla="*/ 3090219 w 208"/>
              <a:gd name="T23" fmla="*/ 19531012 h 344"/>
              <a:gd name="T24" fmla="*/ 1853660 w 208"/>
              <a:gd name="T25" fmla="*/ 23941879 h 344"/>
              <a:gd name="T26" fmla="*/ 0 w 208"/>
              <a:gd name="T27" fmla="*/ 24571322 h 344"/>
              <a:gd name="T28" fmla="*/ 2471547 w 208"/>
              <a:gd name="T29" fmla="*/ 33392269 h 344"/>
              <a:gd name="T30" fmla="*/ 3090219 w 208"/>
              <a:gd name="T31" fmla="*/ 35912425 h 344"/>
              <a:gd name="T32" fmla="*/ 14213754 w 208"/>
              <a:gd name="T33" fmla="*/ 77494604 h 344"/>
              <a:gd name="T34" fmla="*/ 15449527 w 208"/>
              <a:gd name="T35" fmla="*/ 81905471 h 344"/>
              <a:gd name="T36" fmla="*/ 17921073 w 208"/>
              <a:gd name="T37" fmla="*/ 89465937 h 344"/>
              <a:gd name="T38" fmla="*/ 18538960 w 208"/>
              <a:gd name="T39" fmla="*/ 93245773 h 344"/>
              <a:gd name="T40" fmla="*/ 19157632 w 208"/>
              <a:gd name="T41" fmla="*/ 95135691 h 344"/>
              <a:gd name="T42" fmla="*/ 20393405 w 208"/>
              <a:gd name="T43" fmla="*/ 96396166 h 344"/>
              <a:gd name="T44" fmla="*/ 20393405 w 208"/>
              <a:gd name="T45" fmla="*/ 97026403 h 344"/>
              <a:gd name="T46" fmla="*/ 22864952 w 208"/>
              <a:gd name="T47" fmla="*/ 108996967 h 344"/>
              <a:gd name="T48" fmla="*/ 24101511 w 208"/>
              <a:gd name="T49" fmla="*/ 110886885 h 344"/>
              <a:gd name="T50" fmla="*/ 24719397 w 208"/>
              <a:gd name="T51" fmla="*/ 112146566 h 344"/>
              <a:gd name="T52" fmla="*/ 30281168 w 208"/>
              <a:gd name="T53" fmla="*/ 134198521 h 344"/>
              <a:gd name="T54" fmla="*/ 37078706 w 208"/>
              <a:gd name="T55" fmla="*/ 159400074 h 344"/>
              <a:gd name="T56" fmla="*/ 37696592 w 208"/>
              <a:gd name="T57" fmla="*/ 160029518 h 344"/>
              <a:gd name="T58" fmla="*/ 40786811 w 208"/>
              <a:gd name="T59" fmla="*/ 170740377 h 344"/>
              <a:gd name="T60" fmla="*/ 44494130 w 208"/>
              <a:gd name="T61" fmla="*/ 185861309 h 344"/>
              <a:gd name="T62" fmla="*/ 45730689 w 208"/>
              <a:gd name="T63" fmla="*/ 190272176 h 344"/>
              <a:gd name="T64" fmla="*/ 46966462 w 208"/>
              <a:gd name="T65" fmla="*/ 191531857 h 344"/>
              <a:gd name="T66" fmla="*/ 48202235 w 208"/>
              <a:gd name="T67" fmla="*/ 197202405 h 344"/>
              <a:gd name="T68" fmla="*/ 48820122 w 208"/>
              <a:gd name="T69" fmla="*/ 201612478 h 344"/>
              <a:gd name="T70" fmla="*/ 53146126 w 208"/>
              <a:gd name="T71" fmla="*/ 216733460 h 344"/>
              <a:gd name="T72" fmla="*/ 76628958 w 208"/>
              <a:gd name="T73" fmla="*/ 211693149 h 344"/>
              <a:gd name="T74" fmla="*/ 95168697 w 208"/>
              <a:gd name="T75" fmla="*/ 207913263 h 344"/>
              <a:gd name="T76" fmla="*/ 107528024 w 208"/>
              <a:gd name="T77" fmla="*/ 205393108 h 344"/>
              <a:gd name="T78" fmla="*/ 119887327 w 208"/>
              <a:gd name="T79" fmla="*/ 202872953 h 344"/>
              <a:gd name="T80" fmla="*/ 128539310 w 208"/>
              <a:gd name="T81" fmla="*/ 200982241 h 344"/>
              <a:gd name="T82" fmla="*/ 111236130 w 208"/>
              <a:gd name="T83" fmla="*/ 148058978 h 344"/>
              <a:gd name="T84" fmla="*/ 108145911 w 208"/>
              <a:gd name="T85" fmla="*/ 151839608 h 344"/>
              <a:gd name="T86" fmla="*/ 80954949 w 208"/>
              <a:gd name="T87" fmla="*/ 131048128 h 344"/>
              <a:gd name="T88" fmla="*/ 70449306 w 208"/>
              <a:gd name="T89" fmla="*/ 118447351 h 344"/>
              <a:gd name="T90" fmla="*/ 59943663 w 208"/>
              <a:gd name="T91" fmla="*/ 87575225 h 344"/>
              <a:gd name="T92" fmla="*/ 43876243 w 208"/>
              <a:gd name="T93" fmla="*/ 72454293 h 3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8"/>
              <a:gd name="T142" fmla="*/ 0 h 344"/>
              <a:gd name="T143" fmla="*/ 208 w 208"/>
              <a:gd name="T144" fmla="*/ 344 h 3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8" h="344">
                <a:moveTo>
                  <a:pt x="71" y="115"/>
                </a:moveTo>
                <a:lnTo>
                  <a:pt x="53" y="83"/>
                </a:lnTo>
                <a:lnTo>
                  <a:pt x="49" y="62"/>
                </a:lnTo>
                <a:lnTo>
                  <a:pt x="52" y="59"/>
                </a:lnTo>
                <a:lnTo>
                  <a:pt x="48" y="52"/>
                </a:lnTo>
                <a:lnTo>
                  <a:pt x="54" y="32"/>
                </a:lnTo>
                <a:lnTo>
                  <a:pt x="61" y="10"/>
                </a:lnTo>
                <a:lnTo>
                  <a:pt x="65" y="4"/>
                </a:lnTo>
                <a:lnTo>
                  <a:pt x="47" y="0"/>
                </a:lnTo>
                <a:lnTo>
                  <a:pt x="33" y="2"/>
                </a:lnTo>
                <a:lnTo>
                  <a:pt x="29" y="3"/>
                </a:lnTo>
                <a:lnTo>
                  <a:pt x="5" y="31"/>
                </a:lnTo>
                <a:lnTo>
                  <a:pt x="3" y="38"/>
                </a:lnTo>
                <a:lnTo>
                  <a:pt x="0" y="39"/>
                </a:lnTo>
                <a:lnTo>
                  <a:pt x="4" y="53"/>
                </a:lnTo>
                <a:lnTo>
                  <a:pt x="5" y="57"/>
                </a:lnTo>
                <a:lnTo>
                  <a:pt x="23" y="123"/>
                </a:lnTo>
                <a:lnTo>
                  <a:pt x="25" y="130"/>
                </a:lnTo>
                <a:lnTo>
                  <a:pt x="29" y="142"/>
                </a:lnTo>
                <a:lnTo>
                  <a:pt x="30" y="148"/>
                </a:lnTo>
                <a:lnTo>
                  <a:pt x="31" y="151"/>
                </a:lnTo>
                <a:lnTo>
                  <a:pt x="33" y="153"/>
                </a:lnTo>
                <a:lnTo>
                  <a:pt x="33" y="154"/>
                </a:lnTo>
                <a:lnTo>
                  <a:pt x="37" y="173"/>
                </a:lnTo>
                <a:lnTo>
                  <a:pt x="39" y="176"/>
                </a:lnTo>
                <a:lnTo>
                  <a:pt x="40" y="178"/>
                </a:lnTo>
                <a:lnTo>
                  <a:pt x="49" y="213"/>
                </a:lnTo>
                <a:lnTo>
                  <a:pt x="60" y="253"/>
                </a:lnTo>
                <a:lnTo>
                  <a:pt x="61" y="254"/>
                </a:lnTo>
                <a:lnTo>
                  <a:pt x="66" y="271"/>
                </a:lnTo>
                <a:lnTo>
                  <a:pt x="72" y="295"/>
                </a:lnTo>
                <a:lnTo>
                  <a:pt x="74" y="302"/>
                </a:lnTo>
                <a:lnTo>
                  <a:pt x="76" y="304"/>
                </a:lnTo>
                <a:lnTo>
                  <a:pt x="78" y="313"/>
                </a:lnTo>
                <a:lnTo>
                  <a:pt x="79" y="320"/>
                </a:lnTo>
                <a:lnTo>
                  <a:pt x="86" y="344"/>
                </a:lnTo>
                <a:lnTo>
                  <a:pt x="124" y="336"/>
                </a:lnTo>
                <a:lnTo>
                  <a:pt x="154" y="330"/>
                </a:lnTo>
                <a:lnTo>
                  <a:pt x="174" y="326"/>
                </a:lnTo>
                <a:lnTo>
                  <a:pt x="194" y="322"/>
                </a:lnTo>
                <a:lnTo>
                  <a:pt x="208" y="319"/>
                </a:lnTo>
                <a:lnTo>
                  <a:pt x="180" y="235"/>
                </a:lnTo>
                <a:lnTo>
                  <a:pt x="175" y="241"/>
                </a:lnTo>
                <a:lnTo>
                  <a:pt x="131" y="208"/>
                </a:lnTo>
                <a:lnTo>
                  <a:pt x="114" y="188"/>
                </a:lnTo>
                <a:lnTo>
                  <a:pt x="97" y="139"/>
                </a:lnTo>
                <a:lnTo>
                  <a:pt x="71" y="115"/>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83" name="Freeform 5"/>
          <p:cNvSpPr>
            <a:spLocks/>
          </p:cNvSpPr>
          <p:nvPr/>
        </p:nvSpPr>
        <p:spPr bwMode="auto">
          <a:xfrm>
            <a:off x="7397750" y="3119094"/>
            <a:ext cx="33338" cy="36512"/>
          </a:xfrm>
          <a:custGeom>
            <a:avLst/>
            <a:gdLst>
              <a:gd name="T0" fmla="*/ 0 w 42"/>
              <a:gd name="T1" fmla="*/ 2147483647 h 45"/>
              <a:gd name="T2" fmla="*/ 2147483647 w 42"/>
              <a:gd name="T3" fmla="*/ 2147483647 h 45"/>
              <a:gd name="T4" fmla="*/ 2147483647 w 42"/>
              <a:gd name="T5" fmla="*/ 2147483647 h 45"/>
              <a:gd name="T6" fmla="*/ 2147483647 w 42"/>
              <a:gd name="T7" fmla="*/ 2147483647 h 45"/>
              <a:gd name="T8" fmla="*/ 2147483647 w 42"/>
              <a:gd name="T9" fmla="*/ 2147483647 h 45"/>
              <a:gd name="T10" fmla="*/ 2147483647 w 42"/>
              <a:gd name="T11" fmla="*/ 2147483647 h 45"/>
              <a:gd name="T12" fmla="*/ 2147483647 w 42"/>
              <a:gd name="T13" fmla="*/ 0 h 45"/>
              <a:gd name="T14" fmla="*/ 2147483647 w 42"/>
              <a:gd name="T15" fmla="*/ 2147483647 h 45"/>
              <a:gd name="T16" fmla="*/ 2147483647 w 42"/>
              <a:gd name="T17" fmla="*/ 2147483647 h 45"/>
              <a:gd name="T18" fmla="*/ 0 w 42"/>
              <a:gd name="T19" fmla="*/ 214748364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45"/>
              <a:gd name="T32" fmla="*/ 42 w 42"/>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45">
                <a:moveTo>
                  <a:pt x="0" y="13"/>
                </a:moveTo>
                <a:lnTo>
                  <a:pt x="17" y="25"/>
                </a:lnTo>
                <a:lnTo>
                  <a:pt x="19" y="33"/>
                </a:lnTo>
                <a:lnTo>
                  <a:pt x="23" y="45"/>
                </a:lnTo>
                <a:lnTo>
                  <a:pt x="34" y="29"/>
                </a:lnTo>
                <a:lnTo>
                  <a:pt x="42" y="15"/>
                </a:lnTo>
                <a:lnTo>
                  <a:pt x="19" y="0"/>
                </a:lnTo>
                <a:lnTo>
                  <a:pt x="9" y="1"/>
                </a:lnTo>
                <a:lnTo>
                  <a:pt x="5" y="7"/>
                </a:lnTo>
                <a:lnTo>
                  <a:pt x="0" y="13"/>
                </a:lnTo>
                <a:close/>
              </a:path>
            </a:pathLst>
          </a:custGeom>
          <a:no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84" name="Freeform 6"/>
          <p:cNvSpPr>
            <a:spLocks/>
          </p:cNvSpPr>
          <p:nvPr/>
        </p:nvSpPr>
        <p:spPr bwMode="auto">
          <a:xfrm>
            <a:off x="7019925" y="2934944"/>
            <a:ext cx="706438" cy="355600"/>
          </a:xfrm>
          <a:custGeom>
            <a:avLst/>
            <a:gdLst>
              <a:gd name="T0" fmla="*/ 161290120 w 890"/>
              <a:gd name="T1" fmla="*/ 56957265 h 447"/>
              <a:gd name="T2" fmla="*/ 234374732 w 890"/>
              <a:gd name="T3" fmla="*/ 42401522 h 447"/>
              <a:gd name="T4" fmla="*/ 252015833 w 890"/>
              <a:gd name="T5" fmla="*/ 38604479 h 447"/>
              <a:gd name="T6" fmla="*/ 288558512 w 890"/>
              <a:gd name="T7" fmla="*/ 31010392 h 447"/>
              <a:gd name="T8" fmla="*/ 313760085 w 890"/>
              <a:gd name="T9" fmla="*/ 25947662 h 447"/>
              <a:gd name="T10" fmla="*/ 338331421 w 890"/>
              <a:gd name="T11" fmla="*/ 19618461 h 447"/>
              <a:gd name="T12" fmla="*/ 376764019 w 890"/>
              <a:gd name="T13" fmla="*/ 11391133 h 447"/>
              <a:gd name="T14" fmla="*/ 407005907 w 890"/>
              <a:gd name="T15" fmla="*/ 4430283 h 447"/>
              <a:gd name="T16" fmla="*/ 431577342 w 890"/>
              <a:gd name="T17" fmla="*/ 8859771 h 447"/>
              <a:gd name="T18" fmla="*/ 444808366 w 890"/>
              <a:gd name="T19" fmla="*/ 57590503 h 447"/>
              <a:gd name="T20" fmla="*/ 448588205 w 890"/>
              <a:gd name="T21" fmla="*/ 70880552 h 447"/>
              <a:gd name="T22" fmla="*/ 452368838 w 890"/>
              <a:gd name="T23" fmla="*/ 84803044 h 447"/>
              <a:gd name="T24" fmla="*/ 459929310 w 890"/>
              <a:gd name="T25" fmla="*/ 110117486 h 447"/>
              <a:gd name="T26" fmla="*/ 470640177 w 890"/>
              <a:gd name="T27" fmla="*/ 146823829 h 447"/>
              <a:gd name="T28" fmla="*/ 476940174 w 890"/>
              <a:gd name="T29" fmla="*/ 167707965 h 447"/>
              <a:gd name="T30" fmla="*/ 483240964 w 890"/>
              <a:gd name="T31" fmla="*/ 193022382 h 447"/>
              <a:gd name="T32" fmla="*/ 538684426 w 890"/>
              <a:gd name="T33" fmla="*/ 181631252 h 447"/>
              <a:gd name="T34" fmla="*/ 560735604 w 890"/>
              <a:gd name="T35" fmla="*/ 189225339 h 447"/>
              <a:gd name="T36" fmla="*/ 524823163 w 890"/>
              <a:gd name="T37" fmla="*/ 256308872 h 447"/>
              <a:gd name="T38" fmla="*/ 505292142 w 890"/>
              <a:gd name="T39" fmla="*/ 270864603 h 447"/>
              <a:gd name="T40" fmla="*/ 478200649 w 890"/>
              <a:gd name="T41" fmla="*/ 248081548 h 447"/>
              <a:gd name="T42" fmla="*/ 463709149 w 890"/>
              <a:gd name="T43" fmla="*/ 229095536 h 447"/>
              <a:gd name="T44" fmla="*/ 454258758 w 890"/>
              <a:gd name="T45" fmla="*/ 227197412 h 447"/>
              <a:gd name="T46" fmla="*/ 434727737 w 890"/>
              <a:gd name="T47" fmla="*/ 237322861 h 447"/>
              <a:gd name="T48" fmla="*/ 416456398 w 890"/>
              <a:gd name="T49" fmla="*/ 197452663 h 447"/>
              <a:gd name="T50" fmla="*/ 408895826 w 890"/>
              <a:gd name="T51" fmla="*/ 164544160 h 447"/>
              <a:gd name="T52" fmla="*/ 410785746 w 890"/>
              <a:gd name="T53" fmla="*/ 145558148 h 447"/>
              <a:gd name="T54" fmla="*/ 394405120 w 890"/>
              <a:gd name="T55" fmla="*/ 144924909 h 447"/>
              <a:gd name="T56" fmla="*/ 410156302 w 890"/>
              <a:gd name="T57" fmla="*/ 121509412 h 447"/>
              <a:gd name="T58" fmla="*/ 393774882 w 890"/>
              <a:gd name="T59" fmla="*/ 92397926 h 447"/>
              <a:gd name="T60" fmla="*/ 410156302 w 890"/>
              <a:gd name="T61" fmla="*/ 30377154 h 447"/>
              <a:gd name="T62" fmla="*/ 387474886 w 890"/>
              <a:gd name="T63" fmla="*/ 67715952 h 447"/>
              <a:gd name="T64" fmla="*/ 375503543 w 890"/>
              <a:gd name="T65" fmla="*/ 80373558 h 447"/>
              <a:gd name="T66" fmla="*/ 359753155 w 890"/>
              <a:gd name="T67" fmla="*/ 98726332 h 447"/>
              <a:gd name="T68" fmla="*/ 371723704 w 890"/>
              <a:gd name="T69" fmla="*/ 168341203 h 447"/>
              <a:gd name="T70" fmla="*/ 404485750 w 890"/>
              <a:gd name="T71" fmla="*/ 224032811 h 447"/>
              <a:gd name="T72" fmla="*/ 408265589 w 890"/>
              <a:gd name="T73" fmla="*/ 243651266 h 447"/>
              <a:gd name="T74" fmla="*/ 408265589 w 890"/>
              <a:gd name="T75" fmla="*/ 263270516 h 447"/>
              <a:gd name="T76" fmla="*/ 360382599 w 890"/>
              <a:gd name="T77" fmla="*/ 255043191 h 447"/>
              <a:gd name="T78" fmla="*/ 344632211 w 890"/>
              <a:gd name="T79" fmla="*/ 250612910 h 447"/>
              <a:gd name="T80" fmla="*/ 313129847 w 890"/>
              <a:gd name="T81" fmla="*/ 243651266 h 447"/>
              <a:gd name="T82" fmla="*/ 309350008 w 890"/>
              <a:gd name="T83" fmla="*/ 202515388 h 447"/>
              <a:gd name="T84" fmla="*/ 311239928 w 890"/>
              <a:gd name="T85" fmla="*/ 190491020 h 447"/>
              <a:gd name="T86" fmla="*/ 314390323 w 890"/>
              <a:gd name="T87" fmla="*/ 177200970 h 447"/>
              <a:gd name="T88" fmla="*/ 326360872 w 890"/>
              <a:gd name="T89" fmla="*/ 156949278 h 447"/>
              <a:gd name="T90" fmla="*/ 303049218 w 890"/>
              <a:gd name="T91" fmla="*/ 151886553 h 447"/>
              <a:gd name="T92" fmla="*/ 283518197 w 890"/>
              <a:gd name="T93" fmla="*/ 149355191 h 447"/>
              <a:gd name="T94" fmla="*/ 265877096 w 890"/>
              <a:gd name="T95" fmla="*/ 141761105 h 447"/>
              <a:gd name="T96" fmla="*/ 246345281 w 890"/>
              <a:gd name="T97" fmla="*/ 115181006 h 447"/>
              <a:gd name="T98" fmla="*/ 218623550 w 890"/>
              <a:gd name="T99" fmla="*/ 110117486 h 447"/>
              <a:gd name="T100" fmla="*/ 211063078 w 890"/>
              <a:gd name="T101" fmla="*/ 96194970 h 447"/>
              <a:gd name="T102" fmla="*/ 176411064 w 890"/>
              <a:gd name="T103" fmla="*/ 73411914 h 447"/>
              <a:gd name="T104" fmla="*/ 145538938 w 890"/>
              <a:gd name="T105" fmla="*/ 75943277 h 447"/>
              <a:gd name="T106" fmla="*/ 132308707 w 890"/>
              <a:gd name="T107" fmla="*/ 80373558 h 447"/>
              <a:gd name="T108" fmla="*/ 105216420 w 890"/>
              <a:gd name="T109" fmla="*/ 97460651 h 447"/>
              <a:gd name="T110" fmla="*/ 63634196 w 890"/>
              <a:gd name="T111" fmla="*/ 118344811 h 447"/>
              <a:gd name="T112" fmla="*/ 37172135 w 890"/>
              <a:gd name="T113" fmla="*/ 139862185 h 447"/>
              <a:gd name="T114" fmla="*/ 16381426 w 890"/>
              <a:gd name="T115" fmla="*/ 168341203 h 447"/>
              <a:gd name="T116" fmla="*/ 0 w 890"/>
              <a:gd name="T117" fmla="*/ 87967645 h 447"/>
              <a:gd name="T118" fmla="*/ 10080632 w 890"/>
              <a:gd name="T119" fmla="*/ 86069521 h 447"/>
              <a:gd name="T120" fmla="*/ 66154353 w 890"/>
              <a:gd name="T121" fmla="*/ 75310834 h 447"/>
              <a:gd name="T122" fmla="*/ 78755140 w 890"/>
              <a:gd name="T123" fmla="*/ 72778676 h 447"/>
              <a:gd name="T124" fmla="*/ 128528074 w 890"/>
              <a:gd name="T125" fmla="*/ 63286466 h 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0"/>
              <a:gd name="T190" fmla="*/ 0 h 447"/>
              <a:gd name="T191" fmla="*/ 890 w 890"/>
              <a:gd name="T192" fmla="*/ 447 h 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0" h="447">
                <a:moveTo>
                  <a:pt x="210" y="98"/>
                </a:moveTo>
                <a:lnTo>
                  <a:pt x="228" y="95"/>
                </a:lnTo>
                <a:lnTo>
                  <a:pt x="256" y="90"/>
                </a:lnTo>
                <a:lnTo>
                  <a:pt x="274" y="86"/>
                </a:lnTo>
                <a:lnTo>
                  <a:pt x="366" y="68"/>
                </a:lnTo>
                <a:lnTo>
                  <a:pt x="372" y="67"/>
                </a:lnTo>
                <a:lnTo>
                  <a:pt x="374" y="66"/>
                </a:lnTo>
                <a:lnTo>
                  <a:pt x="379" y="65"/>
                </a:lnTo>
                <a:lnTo>
                  <a:pt x="400" y="61"/>
                </a:lnTo>
                <a:lnTo>
                  <a:pt x="419" y="58"/>
                </a:lnTo>
                <a:lnTo>
                  <a:pt x="449" y="50"/>
                </a:lnTo>
                <a:lnTo>
                  <a:pt x="458" y="49"/>
                </a:lnTo>
                <a:lnTo>
                  <a:pt x="474" y="46"/>
                </a:lnTo>
                <a:lnTo>
                  <a:pt x="477" y="44"/>
                </a:lnTo>
                <a:lnTo>
                  <a:pt x="498" y="41"/>
                </a:lnTo>
                <a:lnTo>
                  <a:pt x="509" y="38"/>
                </a:lnTo>
                <a:lnTo>
                  <a:pt x="531" y="32"/>
                </a:lnTo>
                <a:lnTo>
                  <a:pt x="537" y="31"/>
                </a:lnTo>
                <a:lnTo>
                  <a:pt x="547" y="30"/>
                </a:lnTo>
                <a:lnTo>
                  <a:pt x="551" y="29"/>
                </a:lnTo>
                <a:lnTo>
                  <a:pt x="598" y="18"/>
                </a:lnTo>
                <a:lnTo>
                  <a:pt x="600" y="18"/>
                </a:lnTo>
                <a:lnTo>
                  <a:pt x="618" y="14"/>
                </a:lnTo>
                <a:lnTo>
                  <a:pt x="646" y="7"/>
                </a:lnTo>
                <a:lnTo>
                  <a:pt x="666" y="4"/>
                </a:lnTo>
                <a:lnTo>
                  <a:pt x="681" y="0"/>
                </a:lnTo>
                <a:lnTo>
                  <a:pt x="685" y="14"/>
                </a:lnTo>
                <a:lnTo>
                  <a:pt x="686" y="18"/>
                </a:lnTo>
                <a:lnTo>
                  <a:pt x="704" y="84"/>
                </a:lnTo>
                <a:lnTo>
                  <a:pt x="706" y="91"/>
                </a:lnTo>
                <a:lnTo>
                  <a:pt x="710" y="103"/>
                </a:lnTo>
                <a:lnTo>
                  <a:pt x="711" y="109"/>
                </a:lnTo>
                <a:lnTo>
                  <a:pt x="712" y="112"/>
                </a:lnTo>
                <a:lnTo>
                  <a:pt x="714" y="114"/>
                </a:lnTo>
                <a:lnTo>
                  <a:pt x="714" y="115"/>
                </a:lnTo>
                <a:lnTo>
                  <a:pt x="718" y="134"/>
                </a:lnTo>
                <a:lnTo>
                  <a:pt x="720" y="137"/>
                </a:lnTo>
                <a:lnTo>
                  <a:pt x="721" y="139"/>
                </a:lnTo>
                <a:lnTo>
                  <a:pt x="730" y="174"/>
                </a:lnTo>
                <a:lnTo>
                  <a:pt x="741" y="214"/>
                </a:lnTo>
                <a:lnTo>
                  <a:pt x="742" y="215"/>
                </a:lnTo>
                <a:lnTo>
                  <a:pt x="747" y="232"/>
                </a:lnTo>
                <a:lnTo>
                  <a:pt x="753" y="256"/>
                </a:lnTo>
                <a:lnTo>
                  <a:pt x="755" y="263"/>
                </a:lnTo>
                <a:lnTo>
                  <a:pt x="757" y="265"/>
                </a:lnTo>
                <a:lnTo>
                  <a:pt x="759" y="274"/>
                </a:lnTo>
                <a:lnTo>
                  <a:pt x="760" y="281"/>
                </a:lnTo>
                <a:lnTo>
                  <a:pt x="767" y="305"/>
                </a:lnTo>
                <a:lnTo>
                  <a:pt x="805" y="297"/>
                </a:lnTo>
                <a:lnTo>
                  <a:pt x="835" y="291"/>
                </a:lnTo>
                <a:lnTo>
                  <a:pt x="855" y="287"/>
                </a:lnTo>
                <a:lnTo>
                  <a:pt x="875" y="283"/>
                </a:lnTo>
                <a:lnTo>
                  <a:pt x="889" y="280"/>
                </a:lnTo>
                <a:lnTo>
                  <a:pt x="890" y="299"/>
                </a:lnTo>
                <a:lnTo>
                  <a:pt x="877" y="391"/>
                </a:lnTo>
                <a:lnTo>
                  <a:pt x="847" y="402"/>
                </a:lnTo>
                <a:lnTo>
                  <a:pt x="833" y="405"/>
                </a:lnTo>
                <a:lnTo>
                  <a:pt x="806" y="415"/>
                </a:lnTo>
                <a:lnTo>
                  <a:pt x="806" y="416"/>
                </a:lnTo>
                <a:lnTo>
                  <a:pt x="802" y="428"/>
                </a:lnTo>
                <a:lnTo>
                  <a:pt x="784" y="427"/>
                </a:lnTo>
                <a:lnTo>
                  <a:pt x="759" y="447"/>
                </a:lnTo>
                <a:lnTo>
                  <a:pt x="759" y="392"/>
                </a:lnTo>
                <a:lnTo>
                  <a:pt x="739" y="397"/>
                </a:lnTo>
                <a:lnTo>
                  <a:pt x="747" y="368"/>
                </a:lnTo>
                <a:lnTo>
                  <a:pt x="736" y="362"/>
                </a:lnTo>
                <a:lnTo>
                  <a:pt x="734" y="361"/>
                </a:lnTo>
                <a:lnTo>
                  <a:pt x="733" y="368"/>
                </a:lnTo>
                <a:lnTo>
                  <a:pt x="721" y="359"/>
                </a:lnTo>
                <a:lnTo>
                  <a:pt x="716" y="342"/>
                </a:lnTo>
                <a:lnTo>
                  <a:pt x="715" y="371"/>
                </a:lnTo>
                <a:lnTo>
                  <a:pt x="690" y="375"/>
                </a:lnTo>
                <a:lnTo>
                  <a:pt x="672" y="363"/>
                </a:lnTo>
                <a:lnTo>
                  <a:pt x="645" y="321"/>
                </a:lnTo>
                <a:lnTo>
                  <a:pt x="661" y="312"/>
                </a:lnTo>
                <a:lnTo>
                  <a:pt x="648" y="289"/>
                </a:lnTo>
                <a:lnTo>
                  <a:pt x="673" y="282"/>
                </a:lnTo>
                <a:lnTo>
                  <a:pt x="649" y="260"/>
                </a:lnTo>
                <a:lnTo>
                  <a:pt x="636" y="280"/>
                </a:lnTo>
                <a:lnTo>
                  <a:pt x="631" y="257"/>
                </a:lnTo>
                <a:lnTo>
                  <a:pt x="652" y="230"/>
                </a:lnTo>
                <a:lnTo>
                  <a:pt x="638" y="210"/>
                </a:lnTo>
                <a:lnTo>
                  <a:pt x="640" y="218"/>
                </a:lnTo>
                <a:lnTo>
                  <a:pt x="626" y="229"/>
                </a:lnTo>
                <a:lnTo>
                  <a:pt x="622" y="188"/>
                </a:lnTo>
                <a:lnTo>
                  <a:pt x="636" y="200"/>
                </a:lnTo>
                <a:lnTo>
                  <a:pt x="651" y="192"/>
                </a:lnTo>
                <a:lnTo>
                  <a:pt x="648" y="168"/>
                </a:lnTo>
                <a:lnTo>
                  <a:pt x="628" y="164"/>
                </a:lnTo>
                <a:lnTo>
                  <a:pt x="625" y="146"/>
                </a:lnTo>
                <a:lnTo>
                  <a:pt x="639" y="103"/>
                </a:lnTo>
                <a:lnTo>
                  <a:pt x="662" y="92"/>
                </a:lnTo>
                <a:lnTo>
                  <a:pt x="651" y="48"/>
                </a:lnTo>
                <a:lnTo>
                  <a:pt x="638" y="55"/>
                </a:lnTo>
                <a:lnTo>
                  <a:pt x="636" y="88"/>
                </a:lnTo>
                <a:lnTo>
                  <a:pt x="615" y="107"/>
                </a:lnTo>
                <a:lnTo>
                  <a:pt x="613" y="124"/>
                </a:lnTo>
                <a:lnTo>
                  <a:pt x="602" y="113"/>
                </a:lnTo>
                <a:lnTo>
                  <a:pt x="596" y="127"/>
                </a:lnTo>
                <a:lnTo>
                  <a:pt x="596" y="139"/>
                </a:lnTo>
                <a:lnTo>
                  <a:pt x="572" y="155"/>
                </a:lnTo>
                <a:lnTo>
                  <a:pt x="571" y="156"/>
                </a:lnTo>
                <a:lnTo>
                  <a:pt x="595" y="172"/>
                </a:lnTo>
                <a:lnTo>
                  <a:pt x="604" y="202"/>
                </a:lnTo>
                <a:lnTo>
                  <a:pt x="590" y="266"/>
                </a:lnTo>
                <a:lnTo>
                  <a:pt x="598" y="277"/>
                </a:lnTo>
                <a:lnTo>
                  <a:pt x="614" y="327"/>
                </a:lnTo>
                <a:lnTo>
                  <a:pt x="642" y="354"/>
                </a:lnTo>
                <a:lnTo>
                  <a:pt x="639" y="371"/>
                </a:lnTo>
                <a:lnTo>
                  <a:pt x="649" y="372"/>
                </a:lnTo>
                <a:lnTo>
                  <a:pt x="648" y="385"/>
                </a:lnTo>
                <a:lnTo>
                  <a:pt x="666" y="413"/>
                </a:lnTo>
                <a:lnTo>
                  <a:pt x="673" y="434"/>
                </a:lnTo>
                <a:lnTo>
                  <a:pt x="648" y="416"/>
                </a:lnTo>
                <a:lnTo>
                  <a:pt x="642" y="423"/>
                </a:lnTo>
                <a:lnTo>
                  <a:pt x="606" y="401"/>
                </a:lnTo>
                <a:lnTo>
                  <a:pt x="572" y="403"/>
                </a:lnTo>
                <a:lnTo>
                  <a:pt x="560" y="386"/>
                </a:lnTo>
                <a:lnTo>
                  <a:pt x="557" y="398"/>
                </a:lnTo>
                <a:lnTo>
                  <a:pt x="547" y="396"/>
                </a:lnTo>
                <a:lnTo>
                  <a:pt x="525" y="369"/>
                </a:lnTo>
                <a:lnTo>
                  <a:pt x="503" y="375"/>
                </a:lnTo>
                <a:lnTo>
                  <a:pt x="497" y="385"/>
                </a:lnTo>
                <a:lnTo>
                  <a:pt x="481" y="386"/>
                </a:lnTo>
                <a:lnTo>
                  <a:pt x="473" y="351"/>
                </a:lnTo>
                <a:lnTo>
                  <a:pt x="491" y="320"/>
                </a:lnTo>
                <a:lnTo>
                  <a:pt x="488" y="309"/>
                </a:lnTo>
                <a:lnTo>
                  <a:pt x="488" y="308"/>
                </a:lnTo>
                <a:lnTo>
                  <a:pt x="494" y="301"/>
                </a:lnTo>
                <a:lnTo>
                  <a:pt x="500" y="288"/>
                </a:lnTo>
                <a:lnTo>
                  <a:pt x="500" y="283"/>
                </a:lnTo>
                <a:lnTo>
                  <a:pt x="499" y="280"/>
                </a:lnTo>
                <a:lnTo>
                  <a:pt x="499" y="278"/>
                </a:lnTo>
                <a:lnTo>
                  <a:pt x="510" y="262"/>
                </a:lnTo>
                <a:lnTo>
                  <a:pt x="518" y="248"/>
                </a:lnTo>
                <a:lnTo>
                  <a:pt x="495" y="233"/>
                </a:lnTo>
                <a:lnTo>
                  <a:pt x="485" y="234"/>
                </a:lnTo>
                <a:lnTo>
                  <a:pt x="481" y="240"/>
                </a:lnTo>
                <a:lnTo>
                  <a:pt x="476" y="246"/>
                </a:lnTo>
                <a:lnTo>
                  <a:pt x="470" y="240"/>
                </a:lnTo>
                <a:lnTo>
                  <a:pt x="450" y="236"/>
                </a:lnTo>
                <a:lnTo>
                  <a:pt x="447" y="228"/>
                </a:lnTo>
                <a:lnTo>
                  <a:pt x="432" y="223"/>
                </a:lnTo>
                <a:lnTo>
                  <a:pt x="422" y="224"/>
                </a:lnTo>
                <a:lnTo>
                  <a:pt x="392" y="215"/>
                </a:lnTo>
                <a:lnTo>
                  <a:pt x="400" y="190"/>
                </a:lnTo>
                <a:lnTo>
                  <a:pt x="391" y="182"/>
                </a:lnTo>
                <a:lnTo>
                  <a:pt x="361" y="174"/>
                </a:lnTo>
                <a:lnTo>
                  <a:pt x="353" y="172"/>
                </a:lnTo>
                <a:lnTo>
                  <a:pt x="347" y="174"/>
                </a:lnTo>
                <a:lnTo>
                  <a:pt x="346" y="174"/>
                </a:lnTo>
                <a:lnTo>
                  <a:pt x="340" y="173"/>
                </a:lnTo>
                <a:lnTo>
                  <a:pt x="335" y="152"/>
                </a:lnTo>
                <a:lnTo>
                  <a:pt x="318" y="136"/>
                </a:lnTo>
                <a:lnTo>
                  <a:pt x="302" y="108"/>
                </a:lnTo>
                <a:lnTo>
                  <a:pt x="280" y="116"/>
                </a:lnTo>
                <a:lnTo>
                  <a:pt x="275" y="112"/>
                </a:lnTo>
                <a:lnTo>
                  <a:pt x="252" y="100"/>
                </a:lnTo>
                <a:lnTo>
                  <a:pt x="231" y="120"/>
                </a:lnTo>
                <a:lnTo>
                  <a:pt x="216" y="119"/>
                </a:lnTo>
                <a:lnTo>
                  <a:pt x="209" y="122"/>
                </a:lnTo>
                <a:lnTo>
                  <a:pt x="210" y="127"/>
                </a:lnTo>
                <a:lnTo>
                  <a:pt x="197" y="154"/>
                </a:lnTo>
                <a:lnTo>
                  <a:pt x="191" y="155"/>
                </a:lnTo>
                <a:lnTo>
                  <a:pt x="167" y="154"/>
                </a:lnTo>
                <a:lnTo>
                  <a:pt x="161" y="156"/>
                </a:lnTo>
                <a:lnTo>
                  <a:pt x="130" y="138"/>
                </a:lnTo>
                <a:lnTo>
                  <a:pt x="101" y="187"/>
                </a:lnTo>
                <a:lnTo>
                  <a:pt x="88" y="184"/>
                </a:lnTo>
                <a:lnTo>
                  <a:pt x="68" y="215"/>
                </a:lnTo>
                <a:lnTo>
                  <a:pt x="59" y="221"/>
                </a:lnTo>
                <a:lnTo>
                  <a:pt x="57" y="229"/>
                </a:lnTo>
                <a:lnTo>
                  <a:pt x="40" y="246"/>
                </a:lnTo>
                <a:lnTo>
                  <a:pt x="26" y="266"/>
                </a:lnTo>
                <a:lnTo>
                  <a:pt x="22" y="266"/>
                </a:lnTo>
                <a:lnTo>
                  <a:pt x="9" y="186"/>
                </a:lnTo>
                <a:lnTo>
                  <a:pt x="0" y="139"/>
                </a:lnTo>
                <a:lnTo>
                  <a:pt x="6" y="138"/>
                </a:lnTo>
                <a:lnTo>
                  <a:pt x="12" y="137"/>
                </a:lnTo>
                <a:lnTo>
                  <a:pt x="16" y="136"/>
                </a:lnTo>
                <a:lnTo>
                  <a:pt x="74" y="125"/>
                </a:lnTo>
                <a:lnTo>
                  <a:pt x="81" y="124"/>
                </a:lnTo>
                <a:lnTo>
                  <a:pt x="105" y="119"/>
                </a:lnTo>
                <a:lnTo>
                  <a:pt x="112" y="118"/>
                </a:lnTo>
                <a:lnTo>
                  <a:pt x="118" y="116"/>
                </a:lnTo>
                <a:lnTo>
                  <a:pt x="125" y="115"/>
                </a:lnTo>
                <a:lnTo>
                  <a:pt x="175" y="106"/>
                </a:lnTo>
                <a:lnTo>
                  <a:pt x="181" y="104"/>
                </a:lnTo>
                <a:lnTo>
                  <a:pt x="204" y="100"/>
                </a:lnTo>
                <a:lnTo>
                  <a:pt x="210" y="98"/>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85" name="Freeform 7"/>
          <p:cNvSpPr>
            <a:spLocks/>
          </p:cNvSpPr>
          <p:nvPr/>
        </p:nvSpPr>
        <p:spPr bwMode="auto">
          <a:xfrm>
            <a:off x="7601697" y="2581666"/>
            <a:ext cx="206375" cy="477837"/>
          </a:xfrm>
          <a:custGeom>
            <a:avLst/>
            <a:gdLst>
              <a:gd name="T0" fmla="*/ 151209354 w 260"/>
              <a:gd name="T1" fmla="*/ 272806022 h 602"/>
              <a:gd name="T2" fmla="*/ 159400056 w 260"/>
              <a:gd name="T3" fmla="*/ 174520815 h 602"/>
              <a:gd name="T4" fmla="*/ 150579116 w 260"/>
              <a:gd name="T5" fmla="*/ 116557305 h 602"/>
              <a:gd name="T6" fmla="*/ 129158195 w 260"/>
              <a:gd name="T7" fmla="*/ 123487527 h 602"/>
              <a:gd name="T8" fmla="*/ 120967493 w 260"/>
              <a:gd name="T9" fmla="*/ 125377443 h 602"/>
              <a:gd name="T10" fmla="*/ 118447338 w 260"/>
              <a:gd name="T11" fmla="*/ 116557305 h 602"/>
              <a:gd name="T12" fmla="*/ 121597730 w 260"/>
              <a:gd name="T13" fmla="*/ 103956518 h 602"/>
              <a:gd name="T14" fmla="*/ 120337256 w 260"/>
              <a:gd name="T15" fmla="*/ 98285976 h 602"/>
              <a:gd name="T16" fmla="*/ 126007803 w 260"/>
              <a:gd name="T17" fmla="*/ 94505350 h 602"/>
              <a:gd name="T18" fmla="*/ 136088423 w 260"/>
              <a:gd name="T19" fmla="*/ 90725518 h 602"/>
              <a:gd name="T20" fmla="*/ 137348104 w 260"/>
              <a:gd name="T21" fmla="*/ 79384435 h 602"/>
              <a:gd name="T22" fmla="*/ 139238815 w 260"/>
              <a:gd name="T23" fmla="*/ 66783672 h 602"/>
              <a:gd name="T24" fmla="*/ 141128733 w 260"/>
              <a:gd name="T25" fmla="*/ 52292993 h 602"/>
              <a:gd name="T26" fmla="*/ 141128733 w 260"/>
              <a:gd name="T27" fmla="*/ 51033301 h 602"/>
              <a:gd name="T28" fmla="*/ 141758971 w 260"/>
              <a:gd name="T29" fmla="*/ 37172065 h 602"/>
              <a:gd name="T30" fmla="*/ 141758971 w 260"/>
              <a:gd name="T31" fmla="*/ 33392233 h 602"/>
              <a:gd name="T32" fmla="*/ 110256635 w 260"/>
              <a:gd name="T33" fmla="*/ 24571296 h 602"/>
              <a:gd name="T34" fmla="*/ 98916310 w 260"/>
              <a:gd name="T35" fmla="*/ 21420906 h 602"/>
              <a:gd name="T36" fmla="*/ 93875999 w 260"/>
              <a:gd name="T37" fmla="*/ 18900754 h 602"/>
              <a:gd name="T38" fmla="*/ 80644987 w 260"/>
              <a:gd name="T39" fmla="*/ 15120922 h 602"/>
              <a:gd name="T40" fmla="*/ 56703117 w 260"/>
              <a:gd name="T41" fmla="*/ 6299986 h 602"/>
              <a:gd name="T42" fmla="*/ 31501554 w 260"/>
              <a:gd name="T43" fmla="*/ 3150390 h 602"/>
              <a:gd name="T44" fmla="*/ 22681402 w 260"/>
              <a:gd name="T45" fmla="*/ 32761996 h 602"/>
              <a:gd name="T46" fmla="*/ 15751174 w 260"/>
              <a:gd name="T47" fmla="*/ 47252675 h 602"/>
              <a:gd name="T48" fmla="*/ 16380617 w 260"/>
              <a:gd name="T49" fmla="*/ 47882912 h 602"/>
              <a:gd name="T50" fmla="*/ 1889919 w 260"/>
              <a:gd name="T51" fmla="*/ 68044145 h 602"/>
              <a:gd name="T52" fmla="*/ 14490699 w 260"/>
              <a:gd name="T53" fmla="*/ 83165060 h 602"/>
              <a:gd name="T54" fmla="*/ 7560468 w 260"/>
              <a:gd name="T55" fmla="*/ 127897595 h 602"/>
              <a:gd name="T56" fmla="*/ 8190706 w 260"/>
              <a:gd name="T57" fmla="*/ 130417748 h 602"/>
              <a:gd name="T58" fmla="*/ 42842649 w 260"/>
              <a:gd name="T59" fmla="*/ 157509190 h 602"/>
              <a:gd name="T60" fmla="*/ 55443436 w 260"/>
              <a:gd name="T61" fmla="*/ 166960357 h 602"/>
              <a:gd name="T62" fmla="*/ 78124832 w 260"/>
              <a:gd name="T63" fmla="*/ 185861105 h 602"/>
              <a:gd name="T64" fmla="*/ 63003901 w 260"/>
              <a:gd name="T65" fmla="*/ 200351784 h 602"/>
              <a:gd name="T66" fmla="*/ 50403114 w 260"/>
              <a:gd name="T67" fmla="*/ 211692917 h 602"/>
              <a:gd name="T68" fmla="*/ 44732566 w 260"/>
              <a:gd name="T69" fmla="*/ 219253375 h 602"/>
              <a:gd name="T70" fmla="*/ 40322493 w 260"/>
              <a:gd name="T71" fmla="*/ 235003733 h 602"/>
              <a:gd name="T72" fmla="*/ 33392265 w 260"/>
              <a:gd name="T73" fmla="*/ 240674275 h 602"/>
              <a:gd name="T74" fmla="*/ 31501554 w 260"/>
              <a:gd name="T75" fmla="*/ 242564191 h 602"/>
              <a:gd name="T76" fmla="*/ 14490699 w 260"/>
              <a:gd name="T77" fmla="*/ 253275038 h 602"/>
              <a:gd name="T78" fmla="*/ 8190706 w 260"/>
              <a:gd name="T79" fmla="*/ 261465732 h 602"/>
              <a:gd name="T80" fmla="*/ 0 w 260"/>
              <a:gd name="T81" fmla="*/ 287926937 h 602"/>
              <a:gd name="T82" fmla="*/ 6299992 w 260"/>
              <a:gd name="T83" fmla="*/ 308718395 h 602"/>
              <a:gd name="T84" fmla="*/ 42212411 w 260"/>
              <a:gd name="T85" fmla="*/ 332660241 h 602"/>
              <a:gd name="T86" fmla="*/ 65524057 w 260"/>
              <a:gd name="T87" fmla="*/ 344000531 h 602"/>
              <a:gd name="T88" fmla="*/ 90725607 w 260"/>
              <a:gd name="T89" fmla="*/ 340220699 h 602"/>
              <a:gd name="T90" fmla="*/ 103326383 w 260"/>
              <a:gd name="T91" fmla="*/ 375502835 h 602"/>
              <a:gd name="T92" fmla="*/ 129787639 w 260"/>
              <a:gd name="T93" fmla="*/ 311238547 h 602"/>
              <a:gd name="T94" fmla="*/ 149319436 w 260"/>
              <a:gd name="T95" fmla="*/ 277846327 h 6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0"/>
              <a:gd name="T145" fmla="*/ 0 h 602"/>
              <a:gd name="T146" fmla="*/ 260 w 260"/>
              <a:gd name="T147" fmla="*/ 602 h 6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0" h="602">
                <a:moveTo>
                  <a:pt x="234" y="436"/>
                </a:moveTo>
                <a:lnTo>
                  <a:pt x="240" y="433"/>
                </a:lnTo>
                <a:lnTo>
                  <a:pt x="260" y="361"/>
                </a:lnTo>
                <a:lnTo>
                  <a:pt x="253" y="277"/>
                </a:lnTo>
                <a:lnTo>
                  <a:pt x="247" y="208"/>
                </a:lnTo>
                <a:lnTo>
                  <a:pt x="239" y="185"/>
                </a:lnTo>
                <a:lnTo>
                  <a:pt x="240" y="196"/>
                </a:lnTo>
                <a:lnTo>
                  <a:pt x="205" y="196"/>
                </a:lnTo>
                <a:lnTo>
                  <a:pt x="201" y="202"/>
                </a:lnTo>
                <a:lnTo>
                  <a:pt x="192" y="199"/>
                </a:lnTo>
                <a:lnTo>
                  <a:pt x="188" y="190"/>
                </a:lnTo>
                <a:lnTo>
                  <a:pt x="188" y="185"/>
                </a:lnTo>
                <a:lnTo>
                  <a:pt x="187" y="179"/>
                </a:lnTo>
                <a:lnTo>
                  <a:pt x="193" y="165"/>
                </a:lnTo>
                <a:lnTo>
                  <a:pt x="192" y="159"/>
                </a:lnTo>
                <a:lnTo>
                  <a:pt x="191" y="156"/>
                </a:lnTo>
                <a:lnTo>
                  <a:pt x="197" y="150"/>
                </a:lnTo>
                <a:lnTo>
                  <a:pt x="200" y="150"/>
                </a:lnTo>
                <a:lnTo>
                  <a:pt x="210" y="146"/>
                </a:lnTo>
                <a:lnTo>
                  <a:pt x="216" y="144"/>
                </a:lnTo>
                <a:lnTo>
                  <a:pt x="218" y="136"/>
                </a:lnTo>
                <a:lnTo>
                  <a:pt x="218" y="126"/>
                </a:lnTo>
                <a:lnTo>
                  <a:pt x="217" y="117"/>
                </a:lnTo>
                <a:lnTo>
                  <a:pt x="221" y="106"/>
                </a:lnTo>
                <a:lnTo>
                  <a:pt x="224" y="86"/>
                </a:lnTo>
                <a:lnTo>
                  <a:pt x="224" y="83"/>
                </a:lnTo>
                <a:lnTo>
                  <a:pt x="224" y="82"/>
                </a:lnTo>
                <a:lnTo>
                  <a:pt x="224" y="81"/>
                </a:lnTo>
                <a:lnTo>
                  <a:pt x="225" y="74"/>
                </a:lnTo>
                <a:lnTo>
                  <a:pt x="225" y="59"/>
                </a:lnTo>
                <a:lnTo>
                  <a:pt x="225" y="57"/>
                </a:lnTo>
                <a:lnTo>
                  <a:pt x="225" y="53"/>
                </a:lnTo>
                <a:lnTo>
                  <a:pt x="223" y="53"/>
                </a:lnTo>
                <a:lnTo>
                  <a:pt x="175" y="39"/>
                </a:lnTo>
                <a:lnTo>
                  <a:pt x="160" y="34"/>
                </a:lnTo>
                <a:lnTo>
                  <a:pt x="157" y="34"/>
                </a:lnTo>
                <a:lnTo>
                  <a:pt x="155" y="33"/>
                </a:lnTo>
                <a:lnTo>
                  <a:pt x="149" y="30"/>
                </a:lnTo>
                <a:lnTo>
                  <a:pt x="136" y="27"/>
                </a:lnTo>
                <a:lnTo>
                  <a:pt x="128" y="24"/>
                </a:lnTo>
                <a:lnTo>
                  <a:pt x="108" y="16"/>
                </a:lnTo>
                <a:lnTo>
                  <a:pt x="90" y="10"/>
                </a:lnTo>
                <a:lnTo>
                  <a:pt x="60" y="0"/>
                </a:lnTo>
                <a:lnTo>
                  <a:pt x="50" y="5"/>
                </a:lnTo>
                <a:lnTo>
                  <a:pt x="37" y="33"/>
                </a:lnTo>
                <a:lnTo>
                  <a:pt x="36" y="52"/>
                </a:lnTo>
                <a:lnTo>
                  <a:pt x="22" y="77"/>
                </a:lnTo>
                <a:lnTo>
                  <a:pt x="25" y="75"/>
                </a:lnTo>
                <a:lnTo>
                  <a:pt x="26" y="75"/>
                </a:lnTo>
                <a:lnTo>
                  <a:pt x="26" y="76"/>
                </a:lnTo>
                <a:lnTo>
                  <a:pt x="22" y="82"/>
                </a:lnTo>
                <a:lnTo>
                  <a:pt x="3" y="108"/>
                </a:lnTo>
                <a:lnTo>
                  <a:pt x="5" y="113"/>
                </a:lnTo>
                <a:lnTo>
                  <a:pt x="23" y="132"/>
                </a:lnTo>
                <a:lnTo>
                  <a:pt x="4" y="170"/>
                </a:lnTo>
                <a:lnTo>
                  <a:pt x="12" y="203"/>
                </a:lnTo>
                <a:lnTo>
                  <a:pt x="12" y="204"/>
                </a:lnTo>
                <a:lnTo>
                  <a:pt x="13" y="207"/>
                </a:lnTo>
                <a:lnTo>
                  <a:pt x="26" y="209"/>
                </a:lnTo>
                <a:lnTo>
                  <a:pt x="68" y="250"/>
                </a:lnTo>
                <a:lnTo>
                  <a:pt x="73" y="258"/>
                </a:lnTo>
                <a:lnTo>
                  <a:pt x="88" y="265"/>
                </a:lnTo>
                <a:lnTo>
                  <a:pt x="96" y="276"/>
                </a:lnTo>
                <a:lnTo>
                  <a:pt x="124" y="295"/>
                </a:lnTo>
                <a:lnTo>
                  <a:pt x="110" y="305"/>
                </a:lnTo>
                <a:lnTo>
                  <a:pt x="100" y="318"/>
                </a:lnTo>
                <a:lnTo>
                  <a:pt x="83" y="330"/>
                </a:lnTo>
                <a:lnTo>
                  <a:pt x="80" y="336"/>
                </a:lnTo>
                <a:lnTo>
                  <a:pt x="72" y="346"/>
                </a:lnTo>
                <a:lnTo>
                  <a:pt x="71" y="348"/>
                </a:lnTo>
                <a:lnTo>
                  <a:pt x="61" y="358"/>
                </a:lnTo>
                <a:lnTo>
                  <a:pt x="64" y="373"/>
                </a:lnTo>
                <a:lnTo>
                  <a:pt x="62" y="377"/>
                </a:lnTo>
                <a:lnTo>
                  <a:pt x="53" y="382"/>
                </a:lnTo>
                <a:lnTo>
                  <a:pt x="52" y="383"/>
                </a:lnTo>
                <a:lnTo>
                  <a:pt x="50" y="385"/>
                </a:lnTo>
                <a:lnTo>
                  <a:pt x="44" y="390"/>
                </a:lnTo>
                <a:lnTo>
                  <a:pt x="23" y="402"/>
                </a:lnTo>
                <a:lnTo>
                  <a:pt x="17" y="409"/>
                </a:lnTo>
                <a:lnTo>
                  <a:pt x="13" y="415"/>
                </a:lnTo>
                <a:lnTo>
                  <a:pt x="6" y="437"/>
                </a:lnTo>
                <a:lnTo>
                  <a:pt x="0" y="457"/>
                </a:lnTo>
                <a:lnTo>
                  <a:pt x="4" y="464"/>
                </a:lnTo>
                <a:lnTo>
                  <a:pt x="10" y="490"/>
                </a:lnTo>
                <a:lnTo>
                  <a:pt x="41" y="511"/>
                </a:lnTo>
                <a:lnTo>
                  <a:pt x="67" y="528"/>
                </a:lnTo>
                <a:lnTo>
                  <a:pt x="76" y="527"/>
                </a:lnTo>
                <a:lnTo>
                  <a:pt x="104" y="546"/>
                </a:lnTo>
                <a:lnTo>
                  <a:pt x="106" y="541"/>
                </a:lnTo>
                <a:lnTo>
                  <a:pt x="144" y="540"/>
                </a:lnTo>
                <a:lnTo>
                  <a:pt x="149" y="602"/>
                </a:lnTo>
                <a:lnTo>
                  <a:pt x="164" y="596"/>
                </a:lnTo>
                <a:lnTo>
                  <a:pt x="177" y="578"/>
                </a:lnTo>
                <a:lnTo>
                  <a:pt x="206" y="494"/>
                </a:lnTo>
                <a:lnTo>
                  <a:pt x="206" y="493"/>
                </a:lnTo>
                <a:lnTo>
                  <a:pt x="237" y="441"/>
                </a:lnTo>
                <a:lnTo>
                  <a:pt x="234" y="436"/>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86" name="Freeform 8"/>
          <p:cNvSpPr>
            <a:spLocks/>
          </p:cNvSpPr>
          <p:nvPr/>
        </p:nvSpPr>
        <p:spPr bwMode="auto">
          <a:xfrm>
            <a:off x="6791325" y="2479331"/>
            <a:ext cx="904875" cy="593725"/>
          </a:xfrm>
          <a:custGeom>
            <a:avLst/>
            <a:gdLst>
              <a:gd name="T0" fmla="*/ 481135750 w 1141"/>
              <a:gd name="T1" fmla="*/ 389775268 h 747"/>
              <a:gd name="T2" fmla="*/ 515097494 w 1141"/>
              <a:gd name="T3" fmla="*/ 382195143 h 747"/>
              <a:gd name="T4" fmla="*/ 527676124 w 1141"/>
              <a:gd name="T5" fmla="*/ 380299516 h 747"/>
              <a:gd name="T6" fmla="*/ 569815048 w 1141"/>
              <a:gd name="T7" fmla="*/ 370823763 h 747"/>
              <a:gd name="T8" fmla="*/ 609438405 w 1141"/>
              <a:gd name="T9" fmla="*/ 361979886 h 747"/>
              <a:gd name="T10" fmla="*/ 627677061 w 1141"/>
              <a:gd name="T11" fmla="*/ 339237127 h 747"/>
              <a:gd name="T12" fmla="*/ 650318752 w 1141"/>
              <a:gd name="T13" fmla="*/ 339869002 h 747"/>
              <a:gd name="T14" fmla="*/ 671073769 w 1141"/>
              <a:gd name="T15" fmla="*/ 324707957 h 747"/>
              <a:gd name="T16" fmla="*/ 678621263 w 1141"/>
              <a:gd name="T17" fmla="*/ 319653746 h 747"/>
              <a:gd name="T18" fmla="*/ 684281290 w 1141"/>
              <a:gd name="T19" fmla="*/ 301334116 h 747"/>
              <a:gd name="T20" fmla="*/ 691828785 w 1141"/>
              <a:gd name="T21" fmla="*/ 289962737 h 747"/>
              <a:gd name="T22" fmla="*/ 717614936 w 1141"/>
              <a:gd name="T23" fmla="*/ 267852647 h 747"/>
              <a:gd name="T24" fmla="*/ 685539073 w 1141"/>
              <a:gd name="T25" fmla="*/ 244478012 h 747"/>
              <a:gd name="T26" fmla="*/ 647803185 w 1141"/>
              <a:gd name="T27" fmla="*/ 212260294 h 747"/>
              <a:gd name="T28" fmla="*/ 642142366 w 1141"/>
              <a:gd name="T29" fmla="*/ 188886404 h 747"/>
              <a:gd name="T30" fmla="*/ 641513474 w 1141"/>
              <a:gd name="T31" fmla="*/ 149719642 h 747"/>
              <a:gd name="T32" fmla="*/ 655979572 w 1141"/>
              <a:gd name="T33" fmla="*/ 128872509 h 747"/>
              <a:gd name="T34" fmla="*/ 662268490 w 1141"/>
              <a:gd name="T35" fmla="*/ 114342545 h 747"/>
              <a:gd name="T36" fmla="*/ 677363480 w 1141"/>
              <a:gd name="T37" fmla="*/ 81492927 h 747"/>
              <a:gd name="T38" fmla="*/ 668558201 w 1141"/>
              <a:gd name="T39" fmla="*/ 72648256 h 747"/>
              <a:gd name="T40" fmla="*/ 627048169 w 1141"/>
              <a:gd name="T41" fmla="*/ 53696751 h 747"/>
              <a:gd name="T42" fmla="*/ 608808720 w 1141"/>
              <a:gd name="T43" fmla="*/ 17056679 h 747"/>
              <a:gd name="T44" fmla="*/ 579878110 w 1141"/>
              <a:gd name="T45" fmla="*/ 0 h 747"/>
              <a:gd name="T46" fmla="*/ 531450268 w 1141"/>
              <a:gd name="T47" fmla="*/ 11371383 h 747"/>
              <a:gd name="T48" fmla="*/ 494343271 w 1141"/>
              <a:gd name="T49" fmla="*/ 19583387 h 747"/>
              <a:gd name="T50" fmla="*/ 466040760 w 1141"/>
              <a:gd name="T51" fmla="*/ 25900555 h 747"/>
              <a:gd name="T52" fmla="*/ 410065323 w 1141"/>
              <a:gd name="T53" fmla="*/ 37271942 h 747"/>
              <a:gd name="T54" fmla="*/ 386165848 w 1141"/>
              <a:gd name="T55" fmla="*/ 42325358 h 747"/>
              <a:gd name="T56" fmla="*/ 325159376 w 1141"/>
              <a:gd name="T57" fmla="*/ 54960502 h 747"/>
              <a:gd name="T58" fmla="*/ 294341298 w 1141"/>
              <a:gd name="T59" fmla="*/ 61909546 h 747"/>
              <a:gd name="T60" fmla="*/ 255347626 w 1141"/>
              <a:gd name="T61" fmla="*/ 69489672 h 747"/>
              <a:gd name="T62" fmla="*/ 186793609 w 1141"/>
              <a:gd name="T63" fmla="*/ 83387760 h 747"/>
              <a:gd name="T64" fmla="*/ 171070521 w 1141"/>
              <a:gd name="T65" fmla="*/ 86546344 h 747"/>
              <a:gd name="T66" fmla="*/ 117610751 w 1141"/>
              <a:gd name="T67" fmla="*/ 96022891 h 747"/>
              <a:gd name="T68" fmla="*/ 84277080 w 1141"/>
              <a:gd name="T69" fmla="*/ 102340060 h 747"/>
              <a:gd name="T70" fmla="*/ 6289713 w 1141"/>
              <a:gd name="T71" fmla="*/ 115606297 h 747"/>
              <a:gd name="T72" fmla="*/ 2515568 w 1141"/>
              <a:gd name="T73" fmla="*/ 140874970 h 747"/>
              <a:gd name="T74" fmla="*/ 12578633 w 1141"/>
              <a:gd name="T75" fmla="*/ 195203572 h 747"/>
              <a:gd name="T76" fmla="*/ 17610563 w 1141"/>
              <a:gd name="T77" fmla="*/ 227422134 h 747"/>
              <a:gd name="T78" fmla="*/ 25157265 w 1141"/>
              <a:gd name="T79" fmla="*/ 272906064 h 747"/>
              <a:gd name="T80" fmla="*/ 28930622 w 1141"/>
              <a:gd name="T81" fmla="*/ 292489445 h 747"/>
              <a:gd name="T82" fmla="*/ 32704766 w 1141"/>
              <a:gd name="T83" fmla="*/ 315231410 h 747"/>
              <a:gd name="T84" fmla="*/ 36478117 w 1141"/>
              <a:gd name="T85" fmla="*/ 336078542 h 747"/>
              <a:gd name="T86" fmla="*/ 40881153 w 1141"/>
              <a:gd name="T87" fmla="*/ 361348011 h 747"/>
              <a:gd name="T88" fmla="*/ 46541179 w 1141"/>
              <a:gd name="T89" fmla="*/ 392302771 h 747"/>
              <a:gd name="T90" fmla="*/ 50943422 w 1141"/>
              <a:gd name="T91" fmla="*/ 418203420 h 747"/>
              <a:gd name="T92" fmla="*/ 53459795 w 1141"/>
              <a:gd name="T93" fmla="*/ 433996341 h 747"/>
              <a:gd name="T94" fmla="*/ 59748713 w 1141"/>
              <a:gd name="T95" fmla="*/ 471900146 h 747"/>
              <a:gd name="T96" fmla="*/ 76101487 w 1141"/>
              <a:gd name="T97" fmla="*/ 468741562 h 747"/>
              <a:gd name="T98" fmla="*/ 135221308 w 1141"/>
              <a:gd name="T99" fmla="*/ 458002057 h 747"/>
              <a:gd name="T100" fmla="*/ 169183845 w 1141"/>
              <a:gd name="T101" fmla="*/ 452316765 h 747"/>
              <a:gd name="T102" fmla="*/ 184906934 w 1141"/>
              <a:gd name="T103" fmla="*/ 449158181 h 747"/>
              <a:gd name="T104" fmla="*/ 227674799 w 1141"/>
              <a:gd name="T105" fmla="*/ 440945385 h 747"/>
              <a:gd name="T106" fmla="*/ 251574275 w 1141"/>
              <a:gd name="T107" fmla="*/ 436523844 h 747"/>
              <a:gd name="T108" fmla="*/ 291196839 w 1141"/>
              <a:gd name="T109" fmla="*/ 428942924 h 747"/>
              <a:gd name="T110" fmla="*/ 313209639 w 1141"/>
              <a:gd name="T111" fmla="*/ 423888712 h 747"/>
              <a:gd name="T112" fmla="*/ 353461887 w 1141"/>
              <a:gd name="T113" fmla="*/ 416308488 h 747"/>
              <a:gd name="T114" fmla="*/ 416355134 w 1141"/>
              <a:gd name="T115" fmla="*/ 403673356 h 747"/>
              <a:gd name="T116" fmla="*/ 444656852 w 1141"/>
              <a:gd name="T117" fmla="*/ 398619940 h 7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1"/>
              <a:gd name="T178" fmla="*/ 0 h 747"/>
              <a:gd name="T179" fmla="*/ 1141 w 1141"/>
              <a:gd name="T180" fmla="*/ 747 h 7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1" h="747">
                <a:moveTo>
                  <a:pt x="746" y="622"/>
                </a:moveTo>
                <a:lnTo>
                  <a:pt x="762" y="619"/>
                </a:lnTo>
                <a:lnTo>
                  <a:pt x="765" y="617"/>
                </a:lnTo>
                <a:lnTo>
                  <a:pt x="786" y="614"/>
                </a:lnTo>
                <a:lnTo>
                  <a:pt x="797" y="611"/>
                </a:lnTo>
                <a:lnTo>
                  <a:pt x="819" y="605"/>
                </a:lnTo>
                <a:lnTo>
                  <a:pt x="825" y="604"/>
                </a:lnTo>
                <a:lnTo>
                  <a:pt x="835" y="603"/>
                </a:lnTo>
                <a:lnTo>
                  <a:pt x="839" y="602"/>
                </a:lnTo>
                <a:lnTo>
                  <a:pt x="886" y="591"/>
                </a:lnTo>
                <a:lnTo>
                  <a:pt x="888" y="591"/>
                </a:lnTo>
                <a:lnTo>
                  <a:pt x="906" y="587"/>
                </a:lnTo>
                <a:lnTo>
                  <a:pt x="934" y="580"/>
                </a:lnTo>
                <a:lnTo>
                  <a:pt x="954" y="577"/>
                </a:lnTo>
                <a:lnTo>
                  <a:pt x="969" y="573"/>
                </a:lnTo>
                <a:lnTo>
                  <a:pt x="972" y="572"/>
                </a:lnTo>
                <a:lnTo>
                  <a:pt x="974" y="565"/>
                </a:lnTo>
                <a:lnTo>
                  <a:pt x="998" y="537"/>
                </a:lnTo>
                <a:lnTo>
                  <a:pt x="1002" y="536"/>
                </a:lnTo>
                <a:lnTo>
                  <a:pt x="1016" y="534"/>
                </a:lnTo>
                <a:lnTo>
                  <a:pt x="1034" y="538"/>
                </a:lnTo>
                <a:lnTo>
                  <a:pt x="1040" y="531"/>
                </a:lnTo>
                <a:lnTo>
                  <a:pt x="1061" y="519"/>
                </a:lnTo>
                <a:lnTo>
                  <a:pt x="1067" y="514"/>
                </a:lnTo>
                <a:lnTo>
                  <a:pt x="1069" y="512"/>
                </a:lnTo>
                <a:lnTo>
                  <a:pt x="1070" y="511"/>
                </a:lnTo>
                <a:lnTo>
                  <a:pt x="1079" y="506"/>
                </a:lnTo>
                <a:lnTo>
                  <a:pt x="1081" y="502"/>
                </a:lnTo>
                <a:lnTo>
                  <a:pt x="1078" y="487"/>
                </a:lnTo>
                <a:lnTo>
                  <a:pt x="1088" y="477"/>
                </a:lnTo>
                <a:lnTo>
                  <a:pt x="1089" y="475"/>
                </a:lnTo>
                <a:lnTo>
                  <a:pt x="1097" y="465"/>
                </a:lnTo>
                <a:lnTo>
                  <a:pt x="1100" y="459"/>
                </a:lnTo>
                <a:lnTo>
                  <a:pt x="1117" y="447"/>
                </a:lnTo>
                <a:lnTo>
                  <a:pt x="1127" y="434"/>
                </a:lnTo>
                <a:lnTo>
                  <a:pt x="1141" y="424"/>
                </a:lnTo>
                <a:lnTo>
                  <a:pt x="1113" y="405"/>
                </a:lnTo>
                <a:lnTo>
                  <a:pt x="1105" y="394"/>
                </a:lnTo>
                <a:lnTo>
                  <a:pt x="1090" y="387"/>
                </a:lnTo>
                <a:lnTo>
                  <a:pt x="1085" y="379"/>
                </a:lnTo>
                <a:lnTo>
                  <a:pt x="1043" y="338"/>
                </a:lnTo>
                <a:lnTo>
                  <a:pt x="1030" y="336"/>
                </a:lnTo>
                <a:lnTo>
                  <a:pt x="1029" y="333"/>
                </a:lnTo>
                <a:lnTo>
                  <a:pt x="1029" y="332"/>
                </a:lnTo>
                <a:lnTo>
                  <a:pt x="1021" y="299"/>
                </a:lnTo>
                <a:lnTo>
                  <a:pt x="1040" y="261"/>
                </a:lnTo>
                <a:lnTo>
                  <a:pt x="1022" y="242"/>
                </a:lnTo>
                <a:lnTo>
                  <a:pt x="1020" y="237"/>
                </a:lnTo>
                <a:lnTo>
                  <a:pt x="1039" y="211"/>
                </a:lnTo>
                <a:lnTo>
                  <a:pt x="1043" y="205"/>
                </a:lnTo>
                <a:lnTo>
                  <a:pt x="1043" y="204"/>
                </a:lnTo>
                <a:lnTo>
                  <a:pt x="1042" y="204"/>
                </a:lnTo>
                <a:lnTo>
                  <a:pt x="1039" y="206"/>
                </a:lnTo>
                <a:lnTo>
                  <a:pt x="1053" y="181"/>
                </a:lnTo>
                <a:lnTo>
                  <a:pt x="1054" y="162"/>
                </a:lnTo>
                <a:lnTo>
                  <a:pt x="1067" y="134"/>
                </a:lnTo>
                <a:lnTo>
                  <a:pt x="1077" y="129"/>
                </a:lnTo>
                <a:lnTo>
                  <a:pt x="1075" y="126"/>
                </a:lnTo>
                <a:lnTo>
                  <a:pt x="1064" y="114"/>
                </a:lnTo>
                <a:lnTo>
                  <a:pt x="1063" y="115"/>
                </a:lnTo>
                <a:lnTo>
                  <a:pt x="1040" y="116"/>
                </a:lnTo>
                <a:lnTo>
                  <a:pt x="1014" y="105"/>
                </a:lnTo>
                <a:lnTo>
                  <a:pt x="997" y="85"/>
                </a:lnTo>
                <a:lnTo>
                  <a:pt x="999" y="79"/>
                </a:lnTo>
                <a:lnTo>
                  <a:pt x="991" y="49"/>
                </a:lnTo>
                <a:lnTo>
                  <a:pt x="968" y="27"/>
                </a:lnTo>
                <a:lnTo>
                  <a:pt x="964" y="25"/>
                </a:lnTo>
                <a:lnTo>
                  <a:pt x="950" y="30"/>
                </a:lnTo>
                <a:lnTo>
                  <a:pt x="922" y="0"/>
                </a:lnTo>
                <a:lnTo>
                  <a:pt x="920" y="1"/>
                </a:lnTo>
                <a:lnTo>
                  <a:pt x="901" y="6"/>
                </a:lnTo>
                <a:lnTo>
                  <a:pt x="845" y="18"/>
                </a:lnTo>
                <a:lnTo>
                  <a:pt x="809" y="26"/>
                </a:lnTo>
                <a:lnTo>
                  <a:pt x="789" y="30"/>
                </a:lnTo>
                <a:lnTo>
                  <a:pt x="786" y="31"/>
                </a:lnTo>
                <a:lnTo>
                  <a:pt x="782" y="32"/>
                </a:lnTo>
                <a:lnTo>
                  <a:pt x="764" y="36"/>
                </a:lnTo>
                <a:lnTo>
                  <a:pt x="741" y="41"/>
                </a:lnTo>
                <a:lnTo>
                  <a:pt x="709" y="48"/>
                </a:lnTo>
                <a:lnTo>
                  <a:pt x="667" y="56"/>
                </a:lnTo>
                <a:lnTo>
                  <a:pt x="652" y="59"/>
                </a:lnTo>
                <a:lnTo>
                  <a:pt x="642" y="61"/>
                </a:lnTo>
                <a:lnTo>
                  <a:pt x="636" y="63"/>
                </a:lnTo>
                <a:lnTo>
                  <a:pt x="614" y="67"/>
                </a:lnTo>
                <a:lnTo>
                  <a:pt x="539" y="83"/>
                </a:lnTo>
                <a:lnTo>
                  <a:pt x="521" y="87"/>
                </a:lnTo>
                <a:lnTo>
                  <a:pt x="517" y="87"/>
                </a:lnTo>
                <a:lnTo>
                  <a:pt x="503" y="91"/>
                </a:lnTo>
                <a:lnTo>
                  <a:pt x="496" y="92"/>
                </a:lnTo>
                <a:lnTo>
                  <a:pt x="468" y="98"/>
                </a:lnTo>
                <a:lnTo>
                  <a:pt x="429" y="105"/>
                </a:lnTo>
                <a:lnTo>
                  <a:pt x="413" y="109"/>
                </a:lnTo>
                <a:lnTo>
                  <a:pt x="406" y="110"/>
                </a:lnTo>
                <a:lnTo>
                  <a:pt x="395" y="113"/>
                </a:lnTo>
                <a:lnTo>
                  <a:pt x="339" y="123"/>
                </a:lnTo>
                <a:lnTo>
                  <a:pt x="297" y="132"/>
                </a:lnTo>
                <a:lnTo>
                  <a:pt x="286" y="134"/>
                </a:lnTo>
                <a:lnTo>
                  <a:pt x="273" y="135"/>
                </a:lnTo>
                <a:lnTo>
                  <a:pt x="272" y="137"/>
                </a:lnTo>
                <a:lnTo>
                  <a:pt x="261" y="138"/>
                </a:lnTo>
                <a:lnTo>
                  <a:pt x="239" y="143"/>
                </a:lnTo>
                <a:lnTo>
                  <a:pt x="187" y="152"/>
                </a:lnTo>
                <a:lnTo>
                  <a:pt x="161" y="157"/>
                </a:lnTo>
                <a:lnTo>
                  <a:pt x="154" y="158"/>
                </a:lnTo>
                <a:lnTo>
                  <a:pt x="134" y="162"/>
                </a:lnTo>
                <a:lnTo>
                  <a:pt x="122" y="96"/>
                </a:lnTo>
                <a:lnTo>
                  <a:pt x="59" y="144"/>
                </a:lnTo>
                <a:lnTo>
                  <a:pt x="10" y="183"/>
                </a:lnTo>
                <a:lnTo>
                  <a:pt x="0" y="192"/>
                </a:lnTo>
                <a:lnTo>
                  <a:pt x="3" y="217"/>
                </a:lnTo>
                <a:lnTo>
                  <a:pt x="4" y="223"/>
                </a:lnTo>
                <a:lnTo>
                  <a:pt x="10" y="255"/>
                </a:lnTo>
                <a:lnTo>
                  <a:pt x="14" y="278"/>
                </a:lnTo>
                <a:lnTo>
                  <a:pt x="20" y="309"/>
                </a:lnTo>
                <a:lnTo>
                  <a:pt x="20" y="312"/>
                </a:lnTo>
                <a:lnTo>
                  <a:pt x="25" y="339"/>
                </a:lnTo>
                <a:lnTo>
                  <a:pt x="28" y="360"/>
                </a:lnTo>
                <a:lnTo>
                  <a:pt x="36" y="399"/>
                </a:lnTo>
                <a:lnTo>
                  <a:pt x="36" y="400"/>
                </a:lnTo>
                <a:lnTo>
                  <a:pt x="40" y="432"/>
                </a:lnTo>
                <a:lnTo>
                  <a:pt x="42" y="438"/>
                </a:lnTo>
                <a:lnTo>
                  <a:pt x="45" y="456"/>
                </a:lnTo>
                <a:lnTo>
                  <a:pt x="46" y="463"/>
                </a:lnTo>
                <a:lnTo>
                  <a:pt x="48" y="468"/>
                </a:lnTo>
                <a:lnTo>
                  <a:pt x="50" y="483"/>
                </a:lnTo>
                <a:lnTo>
                  <a:pt x="52" y="499"/>
                </a:lnTo>
                <a:lnTo>
                  <a:pt x="56" y="520"/>
                </a:lnTo>
                <a:lnTo>
                  <a:pt x="57" y="524"/>
                </a:lnTo>
                <a:lnTo>
                  <a:pt x="58" y="532"/>
                </a:lnTo>
                <a:lnTo>
                  <a:pt x="63" y="560"/>
                </a:lnTo>
                <a:lnTo>
                  <a:pt x="64" y="565"/>
                </a:lnTo>
                <a:lnTo>
                  <a:pt x="65" y="572"/>
                </a:lnTo>
                <a:lnTo>
                  <a:pt x="67" y="579"/>
                </a:lnTo>
                <a:lnTo>
                  <a:pt x="73" y="616"/>
                </a:lnTo>
                <a:lnTo>
                  <a:pt x="74" y="621"/>
                </a:lnTo>
                <a:lnTo>
                  <a:pt x="77" y="638"/>
                </a:lnTo>
                <a:lnTo>
                  <a:pt x="77" y="643"/>
                </a:lnTo>
                <a:lnTo>
                  <a:pt x="81" y="662"/>
                </a:lnTo>
                <a:lnTo>
                  <a:pt x="83" y="674"/>
                </a:lnTo>
                <a:lnTo>
                  <a:pt x="83" y="677"/>
                </a:lnTo>
                <a:lnTo>
                  <a:pt x="85" y="687"/>
                </a:lnTo>
                <a:lnTo>
                  <a:pt x="94" y="740"/>
                </a:lnTo>
                <a:lnTo>
                  <a:pt x="95" y="742"/>
                </a:lnTo>
                <a:lnTo>
                  <a:pt x="95" y="747"/>
                </a:lnTo>
                <a:lnTo>
                  <a:pt x="99" y="746"/>
                </a:lnTo>
                <a:lnTo>
                  <a:pt x="113" y="743"/>
                </a:lnTo>
                <a:lnTo>
                  <a:pt x="121" y="742"/>
                </a:lnTo>
                <a:lnTo>
                  <a:pt x="122" y="742"/>
                </a:lnTo>
                <a:lnTo>
                  <a:pt x="207" y="727"/>
                </a:lnTo>
                <a:lnTo>
                  <a:pt x="215" y="725"/>
                </a:lnTo>
                <a:lnTo>
                  <a:pt x="226" y="723"/>
                </a:lnTo>
                <a:lnTo>
                  <a:pt x="236" y="722"/>
                </a:lnTo>
                <a:lnTo>
                  <a:pt x="269" y="716"/>
                </a:lnTo>
                <a:lnTo>
                  <a:pt x="275" y="715"/>
                </a:lnTo>
                <a:lnTo>
                  <a:pt x="288" y="712"/>
                </a:lnTo>
                <a:lnTo>
                  <a:pt x="294" y="711"/>
                </a:lnTo>
                <a:lnTo>
                  <a:pt x="300" y="710"/>
                </a:lnTo>
                <a:lnTo>
                  <a:pt x="304" y="709"/>
                </a:lnTo>
                <a:lnTo>
                  <a:pt x="362" y="698"/>
                </a:lnTo>
                <a:lnTo>
                  <a:pt x="369" y="697"/>
                </a:lnTo>
                <a:lnTo>
                  <a:pt x="393" y="692"/>
                </a:lnTo>
                <a:lnTo>
                  <a:pt x="400" y="691"/>
                </a:lnTo>
                <a:lnTo>
                  <a:pt x="406" y="689"/>
                </a:lnTo>
                <a:lnTo>
                  <a:pt x="413" y="688"/>
                </a:lnTo>
                <a:lnTo>
                  <a:pt x="463" y="679"/>
                </a:lnTo>
                <a:lnTo>
                  <a:pt x="469" y="677"/>
                </a:lnTo>
                <a:lnTo>
                  <a:pt x="492" y="673"/>
                </a:lnTo>
                <a:lnTo>
                  <a:pt x="498" y="671"/>
                </a:lnTo>
                <a:lnTo>
                  <a:pt x="516" y="668"/>
                </a:lnTo>
                <a:lnTo>
                  <a:pt x="544" y="663"/>
                </a:lnTo>
                <a:lnTo>
                  <a:pt x="562" y="659"/>
                </a:lnTo>
                <a:lnTo>
                  <a:pt x="654" y="641"/>
                </a:lnTo>
                <a:lnTo>
                  <a:pt x="660" y="640"/>
                </a:lnTo>
                <a:lnTo>
                  <a:pt x="662" y="639"/>
                </a:lnTo>
                <a:lnTo>
                  <a:pt x="667" y="638"/>
                </a:lnTo>
                <a:lnTo>
                  <a:pt x="688" y="634"/>
                </a:lnTo>
                <a:lnTo>
                  <a:pt x="707" y="631"/>
                </a:lnTo>
                <a:lnTo>
                  <a:pt x="737" y="623"/>
                </a:lnTo>
                <a:lnTo>
                  <a:pt x="746" y="622"/>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87" name="Freeform 9"/>
          <p:cNvSpPr>
            <a:spLocks/>
          </p:cNvSpPr>
          <p:nvPr/>
        </p:nvSpPr>
        <p:spPr bwMode="auto">
          <a:xfrm>
            <a:off x="6488113" y="3066746"/>
            <a:ext cx="1198562" cy="696912"/>
          </a:xfrm>
          <a:custGeom>
            <a:avLst/>
            <a:gdLst>
              <a:gd name="T0" fmla="*/ 2147483647 w 1509"/>
              <a:gd name="T1" fmla="*/ 2147483647 h 878"/>
              <a:gd name="T2" fmla="*/ 2147483647 w 1509"/>
              <a:gd name="T3" fmla="*/ 2147483647 h 878"/>
              <a:gd name="T4" fmla="*/ 2147483647 w 1509"/>
              <a:gd name="T5" fmla="*/ 2147483647 h 878"/>
              <a:gd name="T6" fmla="*/ 2147483647 w 1509"/>
              <a:gd name="T7" fmla="*/ 2147483647 h 878"/>
              <a:gd name="T8" fmla="*/ 2147483647 w 1509"/>
              <a:gd name="T9" fmla="*/ 2147483647 h 878"/>
              <a:gd name="T10" fmla="*/ 2147483647 w 1509"/>
              <a:gd name="T11" fmla="*/ 2147483647 h 878"/>
              <a:gd name="T12" fmla="*/ 2147483647 w 1509"/>
              <a:gd name="T13" fmla="*/ 2147483647 h 878"/>
              <a:gd name="T14" fmla="*/ 2147483647 w 1509"/>
              <a:gd name="T15" fmla="*/ 2147483647 h 878"/>
              <a:gd name="T16" fmla="*/ 2147483647 w 1509"/>
              <a:gd name="T17" fmla="*/ 2147483647 h 878"/>
              <a:gd name="T18" fmla="*/ 2147483647 w 1509"/>
              <a:gd name="T19" fmla="*/ 2147483647 h 878"/>
              <a:gd name="T20" fmla="*/ 2147483647 w 1509"/>
              <a:gd name="T21" fmla="*/ 2147483647 h 878"/>
              <a:gd name="T22" fmla="*/ 2147483647 w 1509"/>
              <a:gd name="T23" fmla="*/ 2147483647 h 878"/>
              <a:gd name="T24" fmla="*/ 2147483647 w 1509"/>
              <a:gd name="T25" fmla="*/ 2147483647 h 878"/>
              <a:gd name="T26" fmla="*/ 2147483647 w 1509"/>
              <a:gd name="T27" fmla="*/ 2147483647 h 878"/>
              <a:gd name="T28" fmla="*/ 2147483647 w 1509"/>
              <a:gd name="T29" fmla="*/ 2147483647 h 878"/>
              <a:gd name="T30" fmla="*/ 2147483647 w 1509"/>
              <a:gd name="T31" fmla="*/ 2147483647 h 878"/>
              <a:gd name="T32" fmla="*/ 2147483647 w 1509"/>
              <a:gd name="T33" fmla="*/ 2147483647 h 878"/>
              <a:gd name="T34" fmla="*/ 2147483647 w 1509"/>
              <a:gd name="T35" fmla="*/ 2147483647 h 878"/>
              <a:gd name="T36" fmla="*/ 2147483647 w 1509"/>
              <a:gd name="T37" fmla="*/ 2147483647 h 878"/>
              <a:gd name="T38" fmla="*/ 2147483647 w 1509"/>
              <a:gd name="T39" fmla="*/ 2147483647 h 878"/>
              <a:gd name="T40" fmla="*/ 2147483647 w 1509"/>
              <a:gd name="T41" fmla="*/ 2147483647 h 878"/>
              <a:gd name="T42" fmla="*/ 2147483647 w 1509"/>
              <a:gd name="T43" fmla="*/ 2147483647 h 878"/>
              <a:gd name="T44" fmla="*/ 2147483647 w 1509"/>
              <a:gd name="T45" fmla="*/ 2147483647 h 878"/>
              <a:gd name="T46" fmla="*/ 2147483647 w 1509"/>
              <a:gd name="T47" fmla="*/ 2147483647 h 878"/>
              <a:gd name="T48" fmla="*/ 2147483647 w 1509"/>
              <a:gd name="T49" fmla="*/ 2147483647 h 878"/>
              <a:gd name="T50" fmla="*/ 2147483647 w 1509"/>
              <a:gd name="T51" fmla="*/ 2147483647 h 878"/>
              <a:gd name="T52" fmla="*/ 2147483647 w 1509"/>
              <a:gd name="T53" fmla="*/ 2147483647 h 878"/>
              <a:gd name="T54" fmla="*/ 2147483647 w 1509"/>
              <a:gd name="T55" fmla="*/ 2147483647 h 878"/>
              <a:gd name="T56" fmla="*/ 2147483647 w 1509"/>
              <a:gd name="T57" fmla="*/ 2147483647 h 878"/>
              <a:gd name="T58" fmla="*/ 2147483647 w 1509"/>
              <a:gd name="T59" fmla="*/ 2147483647 h 878"/>
              <a:gd name="T60" fmla="*/ 2147483647 w 1509"/>
              <a:gd name="T61" fmla="*/ 2147483647 h 878"/>
              <a:gd name="T62" fmla="*/ 2147483647 w 1509"/>
              <a:gd name="T63" fmla="*/ 2147483647 h 878"/>
              <a:gd name="T64" fmla="*/ 2147483647 w 1509"/>
              <a:gd name="T65" fmla="*/ 2147483647 h 878"/>
              <a:gd name="T66" fmla="*/ 2147483647 w 1509"/>
              <a:gd name="T67" fmla="*/ 2147483647 h 878"/>
              <a:gd name="T68" fmla="*/ 2147483647 w 1509"/>
              <a:gd name="T69" fmla="*/ 2147483647 h 878"/>
              <a:gd name="T70" fmla="*/ 2147483647 w 1509"/>
              <a:gd name="T71" fmla="*/ 2147483647 h 878"/>
              <a:gd name="T72" fmla="*/ 2147483647 w 1509"/>
              <a:gd name="T73" fmla="*/ 2147483647 h 878"/>
              <a:gd name="T74" fmla="*/ 2147483647 w 1509"/>
              <a:gd name="T75" fmla="*/ 2147483647 h 878"/>
              <a:gd name="T76" fmla="*/ 2147483647 w 1509"/>
              <a:gd name="T77" fmla="*/ 2147483647 h 878"/>
              <a:gd name="T78" fmla="*/ 2147483647 w 1509"/>
              <a:gd name="T79" fmla="*/ 2147483647 h 878"/>
              <a:gd name="T80" fmla="*/ 2147483647 w 1509"/>
              <a:gd name="T81" fmla="*/ 2147483647 h 878"/>
              <a:gd name="T82" fmla="*/ 2147483647 w 1509"/>
              <a:gd name="T83" fmla="*/ 2147483647 h 878"/>
              <a:gd name="T84" fmla="*/ 2147483647 w 1509"/>
              <a:gd name="T85" fmla="*/ 2147483647 h 878"/>
              <a:gd name="T86" fmla="*/ 2147483647 w 1509"/>
              <a:gd name="T87" fmla="*/ 2147483647 h 878"/>
              <a:gd name="T88" fmla="*/ 2147483647 w 1509"/>
              <a:gd name="T89" fmla="*/ 2147483647 h 878"/>
              <a:gd name="T90" fmla="*/ 2147483647 w 1509"/>
              <a:gd name="T91" fmla="*/ 2147483647 h 878"/>
              <a:gd name="T92" fmla="*/ 2147483647 w 1509"/>
              <a:gd name="T93" fmla="*/ 2147483647 h 878"/>
              <a:gd name="T94" fmla="*/ 2147483647 w 1509"/>
              <a:gd name="T95" fmla="*/ 2147483647 h 878"/>
              <a:gd name="T96" fmla="*/ 2147483647 w 1509"/>
              <a:gd name="T97" fmla="*/ 2147483647 h 878"/>
              <a:gd name="T98" fmla="*/ 2147483647 w 1509"/>
              <a:gd name="T99" fmla="*/ 2147483647 h 878"/>
              <a:gd name="T100" fmla="*/ 2147483647 w 1509"/>
              <a:gd name="T101" fmla="*/ 2147483647 h 878"/>
              <a:gd name="T102" fmla="*/ 2147483647 w 1509"/>
              <a:gd name="T103" fmla="*/ 2147483647 h 878"/>
              <a:gd name="T104" fmla="*/ 2147483647 w 1509"/>
              <a:gd name="T105" fmla="*/ 2147483647 h 8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9"/>
              <a:gd name="T160" fmla="*/ 0 h 878"/>
              <a:gd name="T161" fmla="*/ 1509 w 1509"/>
              <a:gd name="T162" fmla="*/ 878 h 87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9" h="878">
                <a:moveTo>
                  <a:pt x="1375" y="488"/>
                </a:moveTo>
                <a:lnTo>
                  <a:pt x="1378" y="490"/>
                </a:lnTo>
                <a:lnTo>
                  <a:pt x="1379" y="488"/>
                </a:lnTo>
                <a:lnTo>
                  <a:pt x="1397" y="498"/>
                </a:lnTo>
                <a:lnTo>
                  <a:pt x="1398" y="498"/>
                </a:lnTo>
                <a:lnTo>
                  <a:pt x="1402" y="525"/>
                </a:lnTo>
                <a:lnTo>
                  <a:pt x="1403" y="530"/>
                </a:lnTo>
                <a:lnTo>
                  <a:pt x="1404" y="532"/>
                </a:lnTo>
                <a:lnTo>
                  <a:pt x="1413" y="534"/>
                </a:lnTo>
                <a:lnTo>
                  <a:pt x="1428" y="537"/>
                </a:lnTo>
                <a:lnTo>
                  <a:pt x="1440" y="538"/>
                </a:lnTo>
                <a:lnTo>
                  <a:pt x="1463" y="530"/>
                </a:lnTo>
                <a:lnTo>
                  <a:pt x="1509" y="618"/>
                </a:lnTo>
                <a:lnTo>
                  <a:pt x="1483" y="622"/>
                </a:lnTo>
                <a:lnTo>
                  <a:pt x="1460" y="627"/>
                </a:lnTo>
                <a:lnTo>
                  <a:pt x="1435" y="633"/>
                </a:lnTo>
                <a:lnTo>
                  <a:pt x="1431" y="634"/>
                </a:lnTo>
                <a:lnTo>
                  <a:pt x="1423" y="636"/>
                </a:lnTo>
                <a:lnTo>
                  <a:pt x="1418" y="637"/>
                </a:lnTo>
                <a:lnTo>
                  <a:pt x="1411" y="638"/>
                </a:lnTo>
                <a:lnTo>
                  <a:pt x="1390" y="643"/>
                </a:lnTo>
                <a:lnTo>
                  <a:pt x="1388" y="644"/>
                </a:lnTo>
                <a:lnTo>
                  <a:pt x="1381" y="645"/>
                </a:lnTo>
                <a:lnTo>
                  <a:pt x="1380" y="645"/>
                </a:lnTo>
                <a:lnTo>
                  <a:pt x="1339" y="654"/>
                </a:lnTo>
                <a:lnTo>
                  <a:pt x="1315" y="658"/>
                </a:lnTo>
                <a:lnTo>
                  <a:pt x="1308" y="660"/>
                </a:lnTo>
                <a:lnTo>
                  <a:pt x="1308" y="662"/>
                </a:lnTo>
                <a:lnTo>
                  <a:pt x="1274" y="669"/>
                </a:lnTo>
                <a:lnTo>
                  <a:pt x="1268" y="670"/>
                </a:lnTo>
                <a:lnTo>
                  <a:pt x="1260" y="672"/>
                </a:lnTo>
                <a:lnTo>
                  <a:pt x="1245" y="675"/>
                </a:lnTo>
                <a:lnTo>
                  <a:pt x="1235" y="678"/>
                </a:lnTo>
                <a:lnTo>
                  <a:pt x="1187" y="687"/>
                </a:lnTo>
                <a:lnTo>
                  <a:pt x="1182" y="688"/>
                </a:lnTo>
                <a:lnTo>
                  <a:pt x="1145" y="695"/>
                </a:lnTo>
                <a:lnTo>
                  <a:pt x="1138" y="697"/>
                </a:lnTo>
                <a:lnTo>
                  <a:pt x="1129" y="699"/>
                </a:lnTo>
                <a:lnTo>
                  <a:pt x="1119" y="700"/>
                </a:lnTo>
                <a:lnTo>
                  <a:pt x="1108" y="703"/>
                </a:lnTo>
                <a:lnTo>
                  <a:pt x="1099" y="705"/>
                </a:lnTo>
                <a:lnTo>
                  <a:pt x="1091" y="706"/>
                </a:lnTo>
                <a:lnTo>
                  <a:pt x="1056" y="713"/>
                </a:lnTo>
                <a:lnTo>
                  <a:pt x="1052" y="715"/>
                </a:lnTo>
                <a:lnTo>
                  <a:pt x="1037" y="717"/>
                </a:lnTo>
                <a:lnTo>
                  <a:pt x="1028" y="719"/>
                </a:lnTo>
                <a:lnTo>
                  <a:pt x="1020" y="721"/>
                </a:lnTo>
                <a:lnTo>
                  <a:pt x="1012" y="723"/>
                </a:lnTo>
                <a:lnTo>
                  <a:pt x="1004" y="724"/>
                </a:lnTo>
                <a:lnTo>
                  <a:pt x="980" y="729"/>
                </a:lnTo>
                <a:lnTo>
                  <a:pt x="959" y="733"/>
                </a:lnTo>
                <a:lnTo>
                  <a:pt x="956" y="734"/>
                </a:lnTo>
                <a:lnTo>
                  <a:pt x="950" y="735"/>
                </a:lnTo>
                <a:lnTo>
                  <a:pt x="947" y="735"/>
                </a:lnTo>
                <a:lnTo>
                  <a:pt x="944" y="736"/>
                </a:lnTo>
                <a:lnTo>
                  <a:pt x="940" y="736"/>
                </a:lnTo>
                <a:lnTo>
                  <a:pt x="881" y="748"/>
                </a:lnTo>
                <a:lnTo>
                  <a:pt x="866" y="751"/>
                </a:lnTo>
                <a:lnTo>
                  <a:pt x="860" y="752"/>
                </a:lnTo>
                <a:lnTo>
                  <a:pt x="836" y="757"/>
                </a:lnTo>
                <a:lnTo>
                  <a:pt x="809" y="761"/>
                </a:lnTo>
                <a:lnTo>
                  <a:pt x="799" y="764"/>
                </a:lnTo>
                <a:lnTo>
                  <a:pt x="787" y="765"/>
                </a:lnTo>
                <a:lnTo>
                  <a:pt x="770" y="769"/>
                </a:lnTo>
                <a:lnTo>
                  <a:pt x="739" y="773"/>
                </a:lnTo>
                <a:lnTo>
                  <a:pt x="715" y="778"/>
                </a:lnTo>
                <a:lnTo>
                  <a:pt x="709" y="779"/>
                </a:lnTo>
                <a:lnTo>
                  <a:pt x="704" y="781"/>
                </a:lnTo>
                <a:lnTo>
                  <a:pt x="691" y="783"/>
                </a:lnTo>
                <a:lnTo>
                  <a:pt x="657" y="788"/>
                </a:lnTo>
                <a:lnTo>
                  <a:pt x="630" y="791"/>
                </a:lnTo>
                <a:lnTo>
                  <a:pt x="618" y="793"/>
                </a:lnTo>
                <a:lnTo>
                  <a:pt x="606" y="794"/>
                </a:lnTo>
                <a:lnTo>
                  <a:pt x="596" y="795"/>
                </a:lnTo>
                <a:lnTo>
                  <a:pt x="577" y="797"/>
                </a:lnTo>
                <a:lnTo>
                  <a:pt x="565" y="800"/>
                </a:lnTo>
                <a:lnTo>
                  <a:pt x="555" y="802"/>
                </a:lnTo>
                <a:lnTo>
                  <a:pt x="552" y="802"/>
                </a:lnTo>
                <a:lnTo>
                  <a:pt x="549" y="803"/>
                </a:lnTo>
                <a:lnTo>
                  <a:pt x="546" y="803"/>
                </a:lnTo>
                <a:lnTo>
                  <a:pt x="545" y="803"/>
                </a:lnTo>
                <a:lnTo>
                  <a:pt x="540" y="805"/>
                </a:lnTo>
                <a:lnTo>
                  <a:pt x="510" y="808"/>
                </a:lnTo>
                <a:lnTo>
                  <a:pt x="461" y="814"/>
                </a:lnTo>
                <a:lnTo>
                  <a:pt x="451" y="815"/>
                </a:lnTo>
                <a:lnTo>
                  <a:pt x="434" y="818"/>
                </a:lnTo>
                <a:lnTo>
                  <a:pt x="427" y="818"/>
                </a:lnTo>
                <a:lnTo>
                  <a:pt x="398" y="821"/>
                </a:lnTo>
                <a:lnTo>
                  <a:pt x="389" y="823"/>
                </a:lnTo>
                <a:lnTo>
                  <a:pt x="394" y="815"/>
                </a:lnTo>
                <a:lnTo>
                  <a:pt x="373" y="819"/>
                </a:lnTo>
                <a:lnTo>
                  <a:pt x="359" y="820"/>
                </a:lnTo>
                <a:lnTo>
                  <a:pt x="340" y="824"/>
                </a:lnTo>
                <a:lnTo>
                  <a:pt x="338" y="829"/>
                </a:lnTo>
                <a:lnTo>
                  <a:pt x="296" y="836"/>
                </a:lnTo>
                <a:lnTo>
                  <a:pt x="292" y="836"/>
                </a:lnTo>
                <a:lnTo>
                  <a:pt x="284" y="837"/>
                </a:lnTo>
                <a:lnTo>
                  <a:pt x="278" y="838"/>
                </a:lnTo>
                <a:lnTo>
                  <a:pt x="277" y="838"/>
                </a:lnTo>
                <a:lnTo>
                  <a:pt x="269" y="839"/>
                </a:lnTo>
                <a:lnTo>
                  <a:pt x="253" y="842"/>
                </a:lnTo>
                <a:lnTo>
                  <a:pt x="228" y="845"/>
                </a:lnTo>
                <a:lnTo>
                  <a:pt x="208" y="849"/>
                </a:lnTo>
                <a:lnTo>
                  <a:pt x="204" y="850"/>
                </a:lnTo>
                <a:lnTo>
                  <a:pt x="197" y="851"/>
                </a:lnTo>
                <a:lnTo>
                  <a:pt x="165" y="856"/>
                </a:lnTo>
                <a:lnTo>
                  <a:pt x="156" y="857"/>
                </a:lnTo>
                <a:lnTo>
                  <a:pt x="135" y="861"/>
                </a:lnTo>
                <a:lnTo>
                  <a:pt x="81" y="868"/>
                </a:lnTo>
                <a:lnTo>
                  <a:pt x="78" y="868"/>
                </a:lnTo>
                <a:lnTo>
                  <a:pt x="40" y="873"/>
                </a:lnTo>
                <a:lnTo>
                  <a:pt x="11" y="878"/>
                </a:lnTo>
                <a:lnTo>
                  <a:pt x="6" y="878"/>
                </a:lnTo>
                <a:lnTo>
                  <a:pt x="0" y="878"/>
                </a:lnTo>
                <a:lnTo>
                  <a:pt x="9" y="871"/>
                </a:lnTo>
                <a:lnTo>
                  <a:pt x="32" y="856"/>
                </a:lnTo>
                <a:lnTo>
                  <a:pt x="40" y="856"/>
                </a:lnTo>
                <a:lnTo>
                  <a:pt x="101" y="826"/>
                </a:lnTo>
                <a:lnTo>
                  <a:pt x="101" y="817"/>
                </a:lnTo>
                <a:lnTo>
                  <a:pt x="144" y="783"/>
                </a:lnTo>
                <a:lnTo>
                  <a:pt x="144" y="782"/>
                </a:lnTo>
                <a:lnTo>
                  <a:pt x="143" y="763"/>
                </a:lnTo>
                <a:lnTo>
                  <a:pt x="165" y="747"/>
                </a:lnTo>
                <a:lnTo>
                  <a:pt x="168" y="721"/>
                </a:lnTo>
                <a:lnTo>
                  <a:pt x="193" y="699"/>
                </a:lnTo>
                <a:lnTo>
                  <a:pt x="195" y="697"/>
                </a:lnTo>
                <a:lnTo>
                  <a:pt x="215" y="682"/>
                </a:lnTo>
                <a:lnTo>
                  <a:pt x="227" y="678"/>
                </a:lnTo>
                <a:lnTo>
                  <a:pt x="238" y="667"/>
                </a:lnTo>
                <a:lnTo>
                  <a:pt x="256" y="644"/>
                </a:lnTo>
                <a:lnTo>
                  <a:pt x="276" y="619"/>
                </a:lnTo>
                <a:lnTo>
                  <a:pt x="294" y="596"/>
                </a:lnTo>
                <a:lnTo>
                  <a:pt x="304" y="602"/>
                </a:lnTo>
                <a:lnTo>
                  <a:pt x="299" y="606"/>
                </a:lnTo>
                <a:lnTo>
                  <a:pt x="308" y="636"/>
                </a:lnTo>
                <a:lnTo>
                  <a:pt x="350" y="664"/>
                </a:lnTo>
                <a:lnTo>
                  <a:pt x="364" y="670"/>
                </a:lnTo>
                <a:lnTo>
                  <a:pt x="406" y="646"/>
                </a:lnTo>
                <a:lnTo>
                  <a:pt x="419" y="627"/>
                </a:lnTo>
                <a:lnTo>
                  <a:pt x="428" y="636"/>
                </a:lnTo>
                <a:lnTo>
                  <a:pt x="444" y="645"/>
                </a:lnTo>
                <a:lnTo>
                  <a:pt x="449" y="649"/>
                </a:lnTo>
                <a:lnTo>
                  <a:pt x="467" y="636"/>
                </a:lnTo>
                <a:lnTo>
                  <a:pt x="493" y="624"/>
                </a:lnTo>
                <a:lnTo>
                  <a:pt x="493" y="626"/>
                </a:lnTo>
                <a:lnTo>
                  <a:pt x="516" y="608"/>
                </a:lnTo>
                <a:lnTo>
                  <a:pt x="509" y="601"/>
                </a:lnTo>
                <a:lnTo>
                  <a:pt x="511" y="589"/>
                </a:lnTo>
                <a:lnTo>
                  <a:pt x="530" y="600"/>
                </a:lnTo>
                <a:lnTo>
                  <a:pt x="578" y="567"/>
                </a:lnTo>
                <a:lnTo>
                  <a:pt x="585" y="577"/>
                </a:lnTo>
                <a:lnTo>
                  <a:pt x="612" y="553"/>
                </a:lnTo>
                <a:lnTo>
                  <a:pt x="620" y="525"/>
                </a:lnTo>
                <a:lnTo>
                  <a:pt x="625" y="518"/>
                </a:lnTo>
                <a:lnTo>
                  <a:pt x="618" y="516"/>
                </a:lnTo>
                <a:lnTo>
                  <a:pt x="612" y="512"/>
                </a:lnTo>
                <a:lnTo>
                  <a:pt x="606" y="506"/>
                </a:lnTo>
                <a:lnTo>
                  <a:pt x="616" y="481"/>
                </a:lnTo>
                <a:lnTo>
                  <a:pt x="625" y="454"/>
                </a:lnTo>
                <a:lnTo>
                  <a:pt x="642" y="433"/>
                </a:lnTo>
                <a:lnTo>
                  <a:pt x="650" y="420"/>
                </a:lnTo>
                <a:lnTo>
                  <a:pt x="650" y="418"/>
                </a:lnTo>
                <a:lnTo>
                  <a:pt x="655" y="402"/>
                </a:lnTo>
                <a:lnTo>
                  <a:pt x="656" y="386"/>
                </a:lnTo>
                <a:lnTo>
                  <a:pt x="664" y="362"/>
                </a:lnTo>
                <a:lnTo>
                  <a:pt x="676" y="347"/>
                </a:lnTo>
                <a:lnTo>
                  <a:pt x="681" y="323"/>
                </a:lnTo>
                <a:lnTo>
                  <a:pt x="684" y="318"/>
                </a:lnTo>
                <a:lnTo>
                  <a:pt x="690" y="261"/>
                </a:lnTo>
                <a:lnTo>
                  <a:pt x="705" y="265"/>
                </a:lnTo>
                <a:lnTo>
                  <a:pt x="728" y="288"/>
                </a:lnTo>
                <a:lnTo>
                  <a:pt x="761" y="294"/>
                </a:lnTo>
                <a:lnTo>
                  <a:pt x="771" y="281"/>
                </a:lnTo>
                <a:lnTo>
                  <a:pt x="775" y="275"/>
                </a:lnTo>
                <a:lnTo>
                  <a:pt x="777" y="269"/>
                </a:lnTo>
                <a:lnTo>
                  <a:pt x="776" y="265"/>
                </a:lnTo>
                <a:lnTo>
                  <a:pt x="793" y="198"/>
                </a:lnTo>
                <a:lnTo>
                  <a:pt x="800" y="177"/>
                </a:lnTo>
                <a:lnTo>
                  <a:pt x="801" y="174"/>
                </a:lnTo>
                <a:lnTo>
                  <a:pt x="829" y="192"/>
                </a:lnTo>
                <a:lnTo>
                  <a:pt x="843" y="150"/>
                </a:lnTo>
                <a:lnTo>
                  <a:pt x="873" y="122"/>
                </a:lnTo>
                <a:lnTo>
                  <a:pt x="875" y="108"/>
                </a:lnTo>
                <a:lnTo>
                  <a:pt x="880" y="98"/>
                </a:lnTo>
                <a:lnTo>
                  <a:pt x="890" y="88"/>
                </a:lnTo>
                <a:lnTo>
                  <a:pt x="895" y="41"/>
                </a:lnTo>
                <a:lnTo>
                  <a:pt x="892" y="0"/>
                </a:lnTo>
                <a:lnTo>
                  <a:pt x="904" y="6"/>
                </a:lnTo>
                <a:lnTo>
                  <a:pt x="910" y="10"/>
                </a:lnTo>
                <a:lnTo>
                  <a:pt x="917" y="14"/>
                </a:lnTo>
                <a:lnTo>
                  <a:pt x="933" y="23"/>
                </a:lnTo>
                <a:lnTo>
                  <a:pt x="940" y="26"/>
                </a:lnTo>
                <a:lnTo>
                  <a:pt x="960" y="37"/>
                </a:lnTo>
                <a:lnTo>
                  <a:pt x="965" y="41"/>
                </a:lnTo>
                <a:lnTo>
                  <a:pt x="968" y="42"/>
                </a:lnTo>
                <a:lnTo>
                  <a:pt x="1005" y="62"/>
                </a:lnTo>
                <a:lnTo>
                  <a:pt x="1010" y="31"/>
                </a:lnTo>
                <a:lnTo>
                  <a:pt x="1012" y="19"/>
                </a:lnTo>
                <a:lnTo>
                  <a:pt x="1016" y="12"/>
                </a:lnTo>
                <a:lnTo>
                  <a:pt x="1017" y="12"/>
                </a:lnTo>
                <a:lnTo>
                  <a:pt x="1023" y="10"/>
                </a:lnTo>
                <a:lnTo>
                  <a:pt x="1031" y="12"/>
                </a:lnTo>
                <a:lnTo>
                  <a:pt x="1061" y="20"/>
                </a:lnTo>
                <a:lnTo>
                  <a:pt x="1070" y="28"/>
                </a:lnTo>
                <a:lnTo>
                  <a:pt x="1062" y="53"/>
                </a:lnTo>
                <a:lnTo>
                  <a:pt x="1092" y="62"/>
                </a:lnTo>
                <a:lnTo>
                  <a:pt x="1102" y="61"/>
                </a:lnTo>
                <a:lnTo>
                  <a:pt x="1117" y="66"/>
                </a:lnTo>
                <a:lnTo>
                  <a:pt x="1120" y="74"/>
                </a:lnTo>
                <a:lnTo>
                  <a:pt x="1140" y="78"/>
                </a:lnTo>
                <a:lnTo>
                  <a:pt x="1146" y="84"/>
                </a:lnTo>
                <a:lnTo>
                  <a:pt x="1163" y="96"/>
                </a:lnTo>
                <a:lnTo>
                  <a:pt x="1165" y="104"/>
                </a:lnTo>
                <a:lnTo>
                  <a:pt x="1169" y="116"/>
                </a:lnTo>
                <a:lnTo>
                  <a:pt x="1169" y="118"/>
                </a:lnTo>
                <a:lnTo>
                  <a:pt x="1170" y="121"/>
                </a:lnTo>
                <a:lnTo>
                  <a:pt x="1170" y="126"/>
                </a:lnTo>
                <a:lnTo>
                  <a:pt x="1164" y="139"/>
                </a:lnTo>
                <a:lnTo>
                  <a:pt x="1158" y="146"/>
                </a:lnTo>
                <a:lnTo>
                  <a:pt x="1158" y="147"/>
                </a:lnTo>
                <a:lnTo>
                  <a:pt x="1161" y="158"/>
                </a:lnTo>
                <a:lnTo>
                  <a:pt x="1147" y="164"/>
                </a:lnTo>
                <a:lnTo>
                  <a:pt x="1145" y="161"/>
                </a:lnTo>
                <a:lnTo>
                  <a:pt x="1143" y="161"/>
                </a:lnTo>
                <a:lnTo>
                  <a:pt x="1138" y="164"/>
                </a:lnTo>
                <a:lnTo>
                  <a:pt x="1139" y="181"/>
                </a:lnTo>
                <a:lnTo>
                  <a:pt x="1135" y="197"/>
                </a:lnTo>
                <a:lnTo>
                  <a:pt x="1134" y="198"/>
                </a:lnTo>
                <a:lnTo>
                  <a:pt x="1134" y="215"/>
                </a:lnTo>
                <a:lnTo>
                  <a:pt x="1145" y="235"/>
                </a:lnTo>
                <a:lnTo>
                  <a:pt x="1153" y="237"/>
                </a:lnTo>
                <a:lnTo>
                  <a:pt x="1195" y="217"/>
                </a:lnTo>
                <a:lnTo>
                  <a:pt x="1203" y="241"/>
                </a:lnTo>
                <a:lnTo>
                  <a:pt x="1211" y="246"/>
                </a:lnTo>
                <a:lnTo>
                  <a:pt x="1216" y="255"/>
                </a:lnTo>
                <a:lnTo>
                  <a:pt x="1231" y="261"/>
                </a:lnTo>
                <a:lnTo>
                  <a:pt x="1280" y="257"/>
                </a:lnTo>
                <a:lnTo>
                  <a:pt x="1307" y="281"/>
                </a:lnTo>
                <a:lnTo>
                  <a:pt x="1367" y="306"/>
                </a:lnTo>
                <a:lnTo>
                  <a:pt x="1360" y="342"/>
                </a:lnTo>
                <a:lnTo>
                  <a:pt x="1362" y="360"/>
                </a:lnTo>
                <a:lnTo>
                  <a:pt x="1372" y="372"/>
                </a:lnTo>
                <a:lnTo>
                  <a:pt x="1330" y="375"/>
                </a:lnTo>
                <a:lnTo>
                  <a:pt x="1310" y="353"/>
                </a:lnTo>
                <a:lnTo>
                  <a:pt x="1295" y="345"/>
                </a:lnTo>
                <a:lnTo>
                  <a:pt x="1271" y="329"/>
                </a:lnTo>
                <a:lnTo>
                  <a:pt x="1266" y="330"/>
                </a:lnTo>
                <a:lnTo>
                  <a:pt x="1265" y="330"/>
                </a:lnTo>
                <a:lnTo>
                  <a:pt x="1273" y="342"/>
                </a:lnTo>
                <a:lnTo>
                  <a:pt x="1289" y="353"/>
                </a:lnTo>
                <a:lnTo>
                  <a:pt x="1301" y="355"/>
                </a:lnTo>
                <a:lnTo>
                  <a:pt x="1321" y="383"/>
                </a:lnTo>
                <a:lnTo>
                  <a:pt x="1361" y="387"/>
                </a:lnTo>
                <a:lnTo>
                  <a:pt x="1363" y="398"/>
                </a:lnTo>
                <a:lnTo>
                  <a:pt x="1369" y="404"/>
                </a:lnTo>
                <a:lnTo>
                  <a:pt x="1380" y="402"/>
                </a:lnTo>
                <a:lnTo>
                  <a:pt x="1392" y="430"/>
                </a:lnTo>
                <a:lnTo>
                  <a:pt x="1369" y="436"/>
                </a:lnTo>
                <a:lnTo>
                  <a:pt x="1361" y="433"/>
                </a:lnTo>
                <a:lnTo>
                  <a:pt x="1355" y="441"/>
                </a:lnTo>
                <a:lnTo>
                  <a:pt x="1374" y="463"/>
                </a:lnTo>
                <a:lnTo>
                  <a:pt x="1350" y="474"/>
                </a:lnTo>
                <a:lnTo>
                  <a:pt x="1351" y="476"/>
                </a:lnTo>
                <a:lnTo>
                  <a:pt x="1374" y="474"/>
                </a:lnTo>
                <a:lnTo>
                  <a:pt x="1375" y="488"/>
                </a:lnTo>
                <a:close/>
              </a:path>
            </a:pathLst>
          </a:custGeom>
          <a:noFill/>
          <a:ln w="1651">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88" name="Freeform 10"/>
          <p:cNvSpPr>
            <a:spLocks/>
          </p:cNvSpPr>
          <p:nvPr/>
        </p:nvSpPr>
        <p:spPr bwMode="auto">
          <a:xfrm>
            <a:off x="7632700" y="3246094"/>
            <a:ext cx="82550" cy="206375"/>
          </a:xfrm>
          <a:custGeom>
            <a:avLst/>
            <a:gdLst>
              <a:gd name="T0" fmla="*/ 0 w 106"/>
              <a:gd name="T1" fmla="*/ 91985288 h 260"/>
              <a:gd name="T2" fmla="*/ 0 w 106"/>
              <a:gd name="T3" fmla="*/ 140498496 h 260"/>
              <a:gd name="T4" fmla="*/ 13949395 w 106"/>
              <a:gd name="T5" fmla="*/ 163810129 h 260"/>
              <a:gd name="T6" fmla="*/ 13949395 w 106"/>
              <a:gd name="T7" fmla="*/ 158139582 h 260"/>
              <a:gd name="T8" fmla="*/ 17587824 w 106"/>
              <a:gd name="T9" fmla="*/ 156879901 h 260"/>
              <a:gd name="T10" fmla="*/ 16981938 w 106"/>
              <a:gd name="T11" fmla="*/ 159400056 h 260"/>
              <a:gd name="T12" fmla="*/ 26685460 w 106"/>
              <a:gd name="T13" fmla="*/ 136718660 h 260"/>
              <a:gd name="T14" fmla="*/ 33963097 w 106"/>
              <a:gd name="T15" fmla="*/ 97655835 h 260"/>
              <a:gd name="T16" fmla="*/ 41241513 w 106"/>
              <a:gd name="T17" fmla="*/ 39062019 h 260"/>
              <a:gd name="T18" fmla="*/ 46699936 w 106"/>
              <a:gd name="T19" fmla="*/ 28981399 h 260"/>
              <a:gd name="T20" fmla="*/ 54584249 w 106"/>
              <a:gd name="T21" fmla="*/ 29611636 h 260"/>
              <a:gd name="T22" fmla="*/ 64287765 w 106"/>
              <a:gd name="T23" fmla="*/ 0 h 260"/>
              <a:gd name="T24" fmla="*/ 46093271 w 106"/>
              <a:gd name="T25" fmla="*/ 6930231 h 260"/>
              <a:gd name="T26" fmla="*/ 37602305 w 106"/>
              <a:gd name="T27" fmla="*/ 8820149 h 260"/>
              <a:gd name="T28" fmla="*/ 21227032 w 106"/>
              <a:gd name="T29" fmla="*/ 15120937 h 260"/>
              <a:gd name="T30" fmla="*/ 21227032 w 106"/>
              <a:gd name="T31" fmla="*/ 15751174 h 260"/>
              <a:gd name="T32" fmla="*/ 18801153 w 106"/>
              <a:gd name="T33" fmla="*/ 23311639 h 260"/>
              <a:gd name="T34" fmla="*/ 10310184 w 106"/>
              <a:gd name="T35" fmla="*/ 33392265 h 260"/>
              <a:gd name="T36" fmla="*/ 18194488 w 106"/>
              <a:gd name="T37" fmla="*/ 35282183 h 260"/>
              <a:gd name="T38" fmla="*/ 1213329 w 106"/>
              <a:gd name="T39" fmla="*/ 80014750 h 260"/>
              <a:gd name="T40" fmla="*/ 0 w 106"/>
              <a:gd name="T41" fmla="*/ 91985288 h 2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260"/>
              <a:gd name="T65" fmla="*/ 106 w 106"/>
              <a:gd name="T66" fmla="*/ 260 h 2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260">
                <a:moveTo>
                  <a:pt x="0" y="146"/>
                </a:moveTo>
                <a:lnTo>
                  <a:pt x="0" y="223"/>
                </a:lnTo>
                <a:lnTo>
                  <a:pt x="23" y="260"/>
                </a:lnTo>
                <a:lnTo>
                  <a:pt x="23" y="251"/>
                </a:lnTo>
                <a:lnTo>
                  <a:pt x="29" y="249"/>
                </a:lnTo>
                <a:lnTo>
                  <a:pt x="28" y="253"/>
                </a:lnTo>
                <a:lnTo>
                  <a:pt x="44" y="217"/>
                </a:lnTo>
                <a:lnTo>
                  <a:pt x="56" y="155"/>
                </a:lnTo>
                <a:lnTo>
                  <a:pt x="68" y="62"/>
                </a:lnTo>
                <a:lnTo>
                  <a:pt x="77" y="46"/>
                </a:lnTo>
                <a:lnTo>
                  <a:pt x="90" y="47"/>
                </a:lnTo>
                <a:lnTo>
                  <a:pt x="106" y="0"/>
                </a:lnTo>
                <a:lnTo>
                  <a:pt x="76" y="11"/>
                </a:lnTo>
                <a:lnTo>
                  <a:pt x="62" y="14"/>
                </a:lnTo>
                <a:lnTo>
                  <a:pt x="35" y="24"/>
                </a:lnTo>
                <a:lnTo>
                  <a:pt x="35" y="25"/>
                </a:lnTo>
                <a:lnTo>
                  <a:pt x="31" y="37"/>
                </a:lnTo>
                <a:lnTo>
                  <a:pt x="17" y="53"/>
                </a:lnTo>
                <a:lnTo>
                  <a:pt x="30" y="56"/>
                </a:lnTo>
                <a:lnTo>
                  <a:pt x="2" y="127"/>
                </a:lnTo>
                <a:lnTo>
                  <a:pt x="0" y="146"/>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89" name="Freeform 11"/>
          <p:cNvSpPr>
            <a:spLocks/>
          </p:cNvSpPr>
          <p:nvPr/>
        </p:nvSpPr>
        <p:spPr bwMode="auto">
          <a:xfrm>
            <a:off x="6600825" y="2893806"/>
            <a:ext cx="693738" cy="701675"/>
          </a:xfrm>
          <a:custGeom>
            <a:avLst/>
            <a:gdLst>
              <a:gd name="T0" fmla="*/ 2147483647 w 874"/>
              <a:gd name="T1" fmla="*/ 2147483647 h 885"/>
              <a:gd name="T2" fmla="*/ 2147483647 w 874"/>
              <a:gd name="T3" fmla="*/ 2147483647 h 885"/>
              <a:gd name="T4" fmla="*/ 2147483647 w 874"/>
              <a:gd name="T5" fmla="*/ 2147483647 h 885"/>
              <a:gd name="T6" fmla="*/ 2147483647 w 874"/>
              <a:gd name="T7" fmla="*/ 2147483647 h 885"/>
              <a:gd name="T8" fmla="*/ 2147483647 w 874"/>
              <a:gd name="T9" fmla="*/ 2147483647 h 885"/>
              <a:gd name="T10" fmla="*/ 2147483647 w 874"/>
              <a:gd name="T11" fmla="*/ 2147483647 h 885"/>
              <a:gd name="T12" fmla="*/ 2147483647 w 874"/>
              <a:gd name="T13" fmla="*/ 2147483647 h 885"/>
              <a:gd name="T14" fmla="*/ 2147483647 w 874"/>
              <a:gd name="T15" fmla="*/ 2147483647 h 885"/>
              <a:gd name="T16" fmla="*/ 2147483647 w 874"/>
              <a:gd name="T17" fmla="*/ 2147483647 h 885"/>
              <a:gd name="T18" fmla="*/ 2147483647 w 874"/>
              <a:gd name="T19" fmla="*/ 2147483647 h 885"/>
              <a:gd name="T20" fmla="*/ 2147483647 w 874"/>
              <a:gd name="T21" fmla="*/ 2147483647 h 885"/>
              <a:gd name="T22" fmla="*/ 2147483647 w 874"/>
              <a:gd name="T23" fmla="*/ 2147483647 h 885"/>
              <a:gd name="T24" fmla="*/ 2147483647 w 874"/>
              <a:gd name="T25" fmla="*/ 2147483647 h 885"/>
              <a:gd name="T26" fmla="*/ 2147483647 w 874"/>
              <a:gd name="T27" fmla="*/ 2147483647 h 885"/>
              <a:gd name="T28" fmla="*/ 2147483647 w 874"/>
              <a:gd name="T29" fmla="*/ 2147483647 h 885"/>
              <a:gd name="T30" fmla="*/ 2147483647 w 874"/>
              <a:gd name="T31" fmla="*/ 2147483647 h 885"/>
              <a:gd name="T32" fmla="*/ 2147483647 w 874"/>
              <a:gd name="T33" fmla="*/ 2147483647 h 885"/>
              <a:gd name="T34" fmla="*/ 2147483647 w 874"/>
              <a:gd name="T35" fmla="*/ 2147483647 h 885"/>
              <a:gd name="T36" fmla="*/ 2147483647 w 874"/>
              <a:gd name="T37" fmla="*/ 2147483647 h 885"/>
              <a:gd name="T38" fmla="*/ 2147483647 w 874"/>
              <a:gd name="T39" fmla="*/ 2147483647 h 885"/>
              <a:gd name="T40" fmla="*/ 2147483647 w 874"/>
              <a:gd name="T41" fmla="*/ 2147483647 h 885"/>
              <a:gd name="T42" fmla="*/ 2147483647 w 874"/>
              <a:gd name="T43" fmla="*/ 2147483647 h 885"/>
              <a:gd name="T44" fmla="*/ 2147483647 w 874"/>
              <a:gd name="T45" fmla="*/ 2147483647 h 885"/>
              <a:gd name="T46" fmla="*/ 2147483647 w 874"/>
              <a:gd name="T47" fmla="*/ 2147483647 h 885"/>
              <a:gd name="T48" fmla="*/ 2147483647 w 874"/>
              <a:gd name="T49" fmla="*/ 2147483647 h 885"/>
              <a:gd name="T50" fmla="*/ 2147483647 w 874"/>
              <a:gd name="T51" fmla="*/ 2147483647 h 885"/>
              <a:gd name="T52" fmla="*/ 2147483647 w 874"/>
              <a:gd name="T53" fmla="*/ 2147483647 h 885"/>
              <a:gd name="T54" fmla="*/ 2147483647 w 874"/>
              <a:gd name="T55" fmla="*/ 2147483647 h 885"/>
              <a:gd name="T56" fmla="*/ 2147483647 w 874"/>
              <a:gd name="T57" fmla="*/ 2147483647 h 885"/>
              <a:gd name="T58" fmla="*/ 2147483647 w 874"/>
              <a:gd name="T59" fmla="*/ 2147483647 h 885"/>
              <a:gd name="T60" fmla="*/ 2147483647 w 874"/>
              <a:gd name="T61" fmla="*/ 2147483647 h 885"/>
              <a:gd name="T62" fmla="*/ 2147483647 w 874"/>
              <a:gd name="T63" fmla="*/ 2147483647 h 885"/>
              <a:gd name="T64" fmla="*/ 2147483647 w 874"/>
              <a:gd name="T65" fmla="*/ 2147483647 h 885"/>
              <a:gd name="T66" fmla="*/ 2147483647 w 874"/>
              <a:gd name="T67" fmla="*/ 2147483647 h 885"/>
              <a:gd name="T68" fmla="*/ 2147483647 w 874"/>
              <a:gd name="T69" fmla="*/ 2147483647 h 885"/>
              <a:gd name="T70" fmla="*/ 2147483647 w 874"/>
              <a:gd name="T71" fmla="*/ 2147483647 h 885"/>
              <a:gd name="T72" fmla="*/ 2147483647 w 874"/>
              <a:gd name="T73" fmla="*/ 2147483647 h 885"/>
              <a:gd name="T74" fmla="*/ 2147483647 w 874"/>
              <a:gd name="T75" fmla="*/ 2147483647 h 885"/>
              <a:gd name="T76" fmla="*/ 2147483647 w 874"/>
              <a:gd name="T77" fmla="*/ 2147483647 h 885"/>
              <a:gd name="T78" fmla="*/ 2147483647 w 874"/>
              <a:gd name="T79" fmla="*/ 2147483647 h 885"/>
              <a:gd name="T80" fmla="*/ 2147483647 w 874"/>
              <a:gd name="T81" fmla="*/ 2147483647 h 885"/>
              <a:gd name="T82" fmla="*/ 2147483647 w 874"/>
              <a:gd name="T83" fmla="*/ 2147483647 h 885"/>
              <a:gd name="T84" fmla="*/ 2147483647 w 874"/>
              <a:gd name="T85" fmla="*/ 2147483647 h 885"/>
              <a:gd name="T86" fmla="*/ 2147483647 w 874"/>
              <a:gd name="T87" fmla="*/ 2147483647 h 885"/>
              <a:gd name="T88" fmla="*/ 2147483647 w 874"/>
              <a:gd name="T89" fmla="*/ 2147483647 h 885"/>
              <a:gd name="T90" fmla="*/ 2147483647 w 874"/>
              <a:gd name="T91" fmla="*/ 2147483647 h 885"/>
              <a:gd name="T92" fmla="*/ 2147483647 w 874"/>
              <a:gd name="T93" fmla="*/ 2147483647 h 885"/>
              <a:gd name="T94" fmla="*/ 2147483647 w 874"/>
              <a:gd name="T95" fmla="*/ 2147483647 h 885"/>
              <a:gd name="T96" fmla="*/ 2147483647 w 874"/>
              <a:gd name="T97" fmla="*/ 2147483647 h 885"/>
              <a:gd name="T98" fmla="*/ 2147483647 w 874"/>
              <a:gd name="T99" fmla="*/ 2147483647 h 885"/>
              <a:gd name="T100" fmla="*/ 2147483647 w 874"/>
              <a:gd name="T101" fmla="*/ 2147483647 h 885"/>
              <a:gd name="T102" fmla="*/ 2147483647 w 874"/>
              <a:gd name="T103" fmla="*/ 2147483647 h 885"/>
              <a:gd name="T104" fmla="*/ 2147483647 w 874"/>
              <a:gd name="T105" fmla="*/ 2147483647 h 885"/>
              <a:gd name="T106" fmla="*/ 2147483647 w 874"/>
              <a:gd name="T107" fmla="*/ 2147483647 h 885"/>
              <a:gd name="T108" fmla="*/ 2147483647 w 874"/>
              <a:gd name="T109" fmla="*/ 2147483647 h 885"/>
              <a:gd name="T110" fmla="*/ 2147483647 w 874"/>
              <a:gd name="T111" fmla="*/ 2147483647 h 885"/>
              <a:gd name="T112" fmla="*/ 2147483647 w 874"/>
              <a:gd name="T113" fmla="*/ 2147483647 h 885"/>
              <a:gd name="T114" fmla="*/ 2147483647 w 874"/>
              <a:gd name="T115" fmla="*/ 2147483647 h 885"/>
              <a:gd name="T116" fmla="*/ 2147483647 w 874"/>
              <a:gd name="T117" fmla="*/ 2147483647 h 885"/>
              <a:gd name="T118" fmla="*/ 2147483647 w 874"/>
              <a:gd name="T119" fmla="*/ 2147483647 h 885"/>
              <a:gd name="T120" fmla="*/ 2147483647 w 874"/>
              <a:gd name="T121" fmla="*/ 2147483647 h 885"/>
              <a:gd name="T122" fmla="*/ 2147483647 w 874"/>
              <a:gd name="T123" fmla="*/ 2147483647 h 885"/>
              <a:gd name="T124" fmla="*/ 2147483647 w 874"/>
              <a:gd name="T125" fmla="*/ 2147483647 h 8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4"/>
              <a:gd name="T190" fmla="*/ 0 h 885"/>
              <a:gd name="T191" fmla="*/ 874 w 874"/>
              <a:gd name="T192" fmla="*/ 885 h 8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4" h="885">
                <a:moveTo>
                  <a:pt x="193" y="347"/>
                </a:moveTo>
                <a:lnTo>
                  <a:pt x="206" y="336"/>
                </a:lnTo>
                <a:lnTo>
                  <a:pt x="213" y="331"/>
                </a:lnTo>
                <a:lnTo>
                  <a:pt x="235" y="311"/>
                </a:lnTo>
                <a:lnTo>
                  <a:pt x="240" y="300"/>
                </a:lnTo>
                <a:lnTo>
                  <a:pt x="240" y="299"/>
                </a:lnTo>
                <a:lnTo>
                  <a:pt x="247" y="288"/>
                </a:lnTo>
                <a:lnTo>
                  <a:pt x="253" y="280"/>
                </a:lnTo>
                <a:lnTo>
                  <a:pt x="261" y="268"/>
                </a:lnTo>
                <a:lnTo>
                  <a:pt x="273" y="262"/>
                </a:lnTo>
                <a:lnTo>
                  <a:pt x="278" y="237"/>
                </a:lnTo>
                <a:lnTo>
                  <a:pt x="271" y="231"/>
                </a:lnTo>
                <a:lnTo>
                  <a:pt x="274" y="204"/>
                </a:lnTo>
                <a:lnTo>
                  <a:pt x="276" y="186"/>
                </a:lnTo>
                <a:lnTo>
                  <a:pt x="284" y="173"/>
                </a:lnTo>
                <a:lnTo>
                  <a:pt x="283" y="156"/>
                </a:lnTo>
                <a:lnTo>
                  <a:pt x="283" y="133"/>
                </a:lnTo>
                <a:lnTo>
                  <a:pt x="283" y="125"/>
                </a:lnTo>
                <a:lnTo>
                  <a:pt x="286" y="118"/>
                </a:lnTo>
                <a:lnTo>
                  <a:pt x="294" y="97"/>
                </a:lnTo>
                <a:lnTo>
                  <a:pt x="291" y="69"/>
                </a:lnTo>
                <a:lnTo>
                  <a:pt x="286" y="64"/>
                </a:lnTo>
                <a:lnTo>
                  <a:pt x="288" y="63"/>
                </a:lnTo>
                <a:lnTo>
                  <a:pt x="285" y="38"/>
                </a:lnTo>
                <a:lnTo>
                  <a:pt x="272" y="20"/>
                </a:lnTo>
                <a:lnTo>
                  <a:pt x="278" y="9"/>
                </a:lnTo>
                <a:lnTo>
                  <a:pt x="290" y="5"/>
                </a:lnTo>
                <a:lnTo>
                  <a:pt x="296" y="0"/>
                </a:lnTo>
                <a:lnTo>
                  <a:pt x="297" y="4"/>
                </a:lnTo>
                <a:lnTo>
                  <a:pt x="298" y="12"/>
                </a:lnTo>
                <a:lnTo>
                  <a:pt x="303" y="40"/>
                </a:lnTo>
                <a:lnTo>
                  <a:pt x="304" y="45"/>
                </a:lnTo>
                <a:lnTo>
                  <a:pt x="305" y="52"/>
                </a:lnTo>
                <a:lnTo>
                  <a:pt x="307" y="59"/>
                </a:lnTo>
                <a:lnTo>
                  <a:pt x="313" y="96"/>
                </a:lnTo>
                <a:lnTo>
                  <a:pt x="314" y="101"/>
                </a:lnTo>
                <a:lnTo>
                  <a:pt x="317" y="118"/>
                </a:lnTo>
                <a:lnTo>
                  <a:pt x="317" y="123"/>
                </a:lnTo>
                <a:lnTo>
                  <a:pt x="321" y="142"/>
                </a:lnTo>
                <a:lnTo>
                  <a:pt x="323" y="154"/>
                </a:lnTo>
                <a:lnTo>
                  <a:pt x="323" y="157"/>
                </a:lnTo>
                <a:lnTo>
                  <a:pt x="325" y="167"/>
                </a:lnTo>
                <a:lnTo>
                  <a:pt x="334" y="220"/>
                </a:lnTo>
                <a:lnTo>
                  <a:pt x="335" y="222"/>
                </a:lnTo>
                <a:lnTo>
                  <a:pt x="335" y="227"/>
                </a:lnTo>
                <a:lnTo>
                  <a:pt x="339" y="226"/>
                </a:lnTo>
                <a:lnTo>
                  <a:pt x="353" y="223"/>
                </a:lnTo>
                <a:lnTo>
                  <a:pt x="361" y="222"/>
                </a:lnTo>
                <a:lnTo>
                  <a:pt x="362" y="222"/>
                </a:lnTo>
                <a:lnTo>
                  <a:pt x="447" y="207"/>
                </a:lnTo>
                <a:lnTo>
                  <a:pt x="455" y="205"/>
                </a:lnTo>
                <a:lnTo>
                  <a:pt x="466" y="203"/>
                </a:lnTo>
                <a:lnTo>
                  <a:pt x="476" y="202"/>
                </a:lnTo>
                <a:lnTo>
                  <a:pt x="509" y="196"/>
                </a:lnTo>
                <a:lnTo>
                  <a:pt x="515" y="195"/>
                </a:lnTo>
                <a:lnTo>
                  <a:pt x="528" y="192"/>
                </a:lnTo>
                <a:lnTo>
                  <a:pt x="537" y="239"/>
                </a:lnTo>
                <a:lnTo>
                  <a:pt x="550" y="319"/>
                </a:lnTo>
                <a:lnTo>
                  <a:pt x="554" y="319"/>
                </a:lnTo>
                <a:lnTo>
                  <a:pt x="568" y="299"/>
                </a:lnTo>
                <a:lnTo>
                  <a:pt x="585" y="282"/>
                </a:lnTo>
                <a:lnTo>
                  <a:pt x="587" y="274"/>
                </a:lnTo>
                <a:lnTo>
                  <a:pt x="596" y="268"/>
                </a:lnTo>
                <a:lnTo>
                  <a:pt x="616" y="237"/>
                </a:lnTo>
                <a:lnTo>
                  <a:pt x="629" y="240"/>
                </a:lnTo>
                <a:lnTo>
                  <a:pt x="658" y="191"/>
                </a:lnTo>
                <a:lnTo>
                  <a:pt x="689" y="209"/>
                </a:lnTo>
                <a:lnTo>
                  <a:pt x="695" y="207"/>
                </a:lnTo>
                <a:lnTo>
                  <a:pt x="719" y="208"/>
                </a:lnTo>
                <a:lnTo>
                  <a:pt x="725" y="207"/>
                </a:lnTo>
                <a:lnTo>
                  <a:pt x="738" y="180"/>
                </a:lnTo>
                <a:lnTo>
                  <a:pt x="737" y="175"/>
                </a:lnTo>
                <a:lnTo>
                  <a:pt x="744" y="172"/>
                </a:lnTo>
                <a:lnTo>
                  <a:pt x="759" y="173"/>
                </a:lnTo>
                <a:lnTo>
                  <a:pt x="780" y="153"/>
                </a:lnTo>
                <a:lnTo>
                  <a:pt x="803" y="165"/>
                </a:lnTo>
                <a:lnTo>
                  <a:pt x="808" y="169"/>
                </a:lnTo>
                <a:lnTo>
                  <a:pt x="830" y="161"/>
                </a:lnTo>
                <a:lnTo>
                  <a:pt x="846" y="189"/>
                </a:lnTo>
                <a:lnTo>
                  <a:pt x="863" y="205"/>
                </a:lnTo>
                <a:lnTo>
                  <a:pt x="868" y="226"/>
                </a:lnTo>
                <a:lnTo>
                  <a:pt x="874" y="227"/>
                </a:lnTo>
                <a:lnTo>
                  <a:pt x="870" y="234"/>
                </a:lnTo>
                <a:lnTo>
                  <a:pt x="868" y="246"/>
                </a:lnTo>
                <a:lnTo>
                  <a:pt x="863" y="277"/>
                </a:lnTo>
                <a:lnTo>
                  <a:pt x="826" y="257"/>
                </a:lnTo>
                <a:lnTo>
                  <a:pt x="823" y="256"/>
                </a:lnTo>
                <a:lnTo>
                  <a:pt x="818" y="252"/>
                </a:lnTo>
                <a:lnTo>
                  <a:pt x="798" y="241"/>
                </a:lnTo>
                <a:lnTo>
                  <a:pt x="791" y="238"/>
                </a:lnTo>
                <a:lnTo>
                  <a:pt x="775" y="229"/>
                </a:lnTo>
                <a:lnTo>
                  <a:pt x="768" y="225"/>
                </a:lnTo>
                <a:lnTo>
                  <a:pt x="762" y="221"/>
                </a:lnTo>
                <a:lnTo>
                  <a:pt x="750" y="215"/>
                </a:lnTo>
                <a:lnTo>
                  <a:pt x="753" y="256"/>
                </a:lnTo>
                <a:lnTo>
                  <a:pt x="748" y="303"/>
                </a:lnTo>
                <a:lnTo>
                  <a:pt x="738" y="313"/>
                </a:lnTo>
                <a:lnTo>
                  <a:pt x="733" y="323"/>
                </a:lnTo>
                <a:lnTo>
                  <a:pt x="731" y="337"/>
                </a:lnTo>
                <a:lnTo>
                  <a:pt x="701" y="365"/>
                </a:lnTo>
                <a:lnTo>
                  <a:pt x="687" y="407"/>
                </a:lnTo>
                <a:lnTo>
                  <a:pt x="659" y="389"/>
                </a:lnTo>
                <a:lnTo>
                  <a:pt x="658" y="392"/>
                </a:lnTo>
                <a:lnTo>
                  <a:pt x="651" y="413"/>
                </a:lnTo>
                <a:lnTo>
                  <a:pt x="634" y="480"/>
                </a:lnTo>
                <a:lnTo>
                  <a:pt x="635" y="484"/>
                </a:lnTo>
                <a:lnTo>
                  <a:pt x="633" y="490"/>
                </a:lnTo>
                <a:lnTo>
                  <a:pt x="629" y="496"/>
                </a:lnTo>
                <a:lnTo>
                  <a:pt x="619" y="509"/>
                </a:lnTo>
                <a:lnTo>
                  <a:pt x="586" y="503"/>
                </a:lnTo>
                <a:lnTo>
                  <a:pt x="563" y="480"/>
                </a:lnTo>
                <a:lnTo>
                  <a:pt x="548" y="476"/>
                </a:lnTo>
                <a:lnTo>
                  <a:pt x="542" y="533"/>
                </a:lnTo>
                <a:lnTo>
                  <a:pt x="539" y="538"/>
                </a:lnTo>
                <a:lnTo>
                  <a:pt x="534" y="562"/>
                </a:lnTo>
                <a:lnTo>
                  <a:pt x="522" y="577"/>
                </a:lnTo>
                <a:lnTo>
                  <a:pt x="514" y="601"/>
                </a:lnTo>
                <a:lnTo>
                  <a:pt x="513" y="617"/>
                </a:lnTo>
                <a:lnTo>
                  <a:pt x="508" y="633"/>
                </a:lnTo>
                <a:lnTo>
                  <a:pt x="508" y="635"/>
                </a:lnTo>
                <a:lnTo>
                  <a:pt x="500" y="648"/>
                </a:lnTo>
                <a:lnTo>
                  <a:pt x="483" y="669"/>
                </a:lnTo>
                <a:lnTo>
                  <a:pt x="474" y="696"/>
                </a:lnTo>
                <a:lnTo>
                  <a:pt x="464" y="721"/>
                </a:lnTo>
                <a:lnTo>
                  <a:pt x="470" y="727"/>
                </a:lnTo>
                <a:lnTo>
                  <a:pt x="476" y="731"/>
                </a:lnTo>
                <a:lnTo>
                  <a:pt x="483" y="733"/>
                </a:lnTo>
                <a:lnTo>
                  <a:pt x="478" y="740"/>
                </a:lnTo>
                <a:lnTo>
                  <a:pt x="470" y="768"/>
                </a:lnTo>
                <a:lnTo>
                  <a:pt x="443" y="792"/>
                </a:lnTo>
                <a:lnTo>
                  <a:pt x="436" y="782"/>
                </a:lnTo>
                <a:lnTo>
                  <a:pt x="388" y="815"/>
                </a:lnTo>
                <a:lnTo>
                  <a:pt x="369" y="804"/>
                </a:lnTo>
                <a:lnTo>
                  <a:pt x="367" y="816"/>
                </a:lnTo>
                <a:lnTo>
                  <a:pt x="374" y="823"/>
                </a:lnTo>
                <a:lnTo>
                  <a:pt x="351" y="841"/>
                </a:lnTo>
                <a:lnTo>
                  <a:pt x="351" y="839"/>
                </a:lnTo>
                <a:lnTo>
                  <a:pt x="325" y="851"/>
                </a:lnTo>
                <a:lnTo>
                  <a:pt x="307" y="864"/>
                </a:lnTo>
                <a:lnTo>
                  <a:pt x="302" y="860"/>
                </a:lnTo>
                <a:lnTo>
                  <a:pt x="286" y="851"/>
                </a:lnTo>
                <a:lnTo>
                  <a:pt x="277" y="842"/>
                </a:lnTo>
                <a:lnTo>
                  <a:pt x="264" y="861"/>
                </a:lnTo>
                <a:lnTo>
                  <a:pt x="222" y="885"/>
                </a:lnTo>
                <a:lnTo>
                  <a:pt x="208" y="879"/>
                </a:lnTo>
                <a:lnTo>
                  <a:pt x="166" y="851"/>
                </a:lnTo>
                <a:lnTo>
                  <a:pt x="157" y="821"/>
                </a:lnTo>
                <a:lnTo>
                  <a:pt x="162" y="817"/>
                </a:lnTo>
                <a:lnTo>
                  <a:pt x="152" y="811"/>
                </a:lnTo>
                <a:lnTo>
                  <a:pt x="122" y="813"/>
                </a:lnTo>
                <a:lnTo>
                  <a:pt x="121" y="806"/>
                </a:lnTo>
                <a:lnTo>
                  <a:pt x="75" y="773"/>
                </a:lnTo>
                <a:lnTo>
                  <a:pt x="77" y="769"/>
                </a:lnTo>
                <a:lnTo>
                  <a:pt x="65" y="758"/>
                </a:lnTo>
                <a:lnTo>
                  <a:pt x="55" y="746"/>
                </a:lnTo>
                <a:lnTo>
                  <a:pt x="54" y="741"/>
                </a:lnTo>
                <a:lnTo>
                  <a:pt x="36" y="731"/>
                </a:lnTo>
                <a:lnTo>
                  <a:pt x="36" y="726"/>
                </a:lnTo>
                <a:lnTo>
                  <a:pt x="35" y="713"/>
                </a:lnTo>
                <a:lnTo>
                  <a:pt x="5" y="684"/>
                </a:lnTo>
                <a:lnTo>
                  <a:pt x="3" y="655"/>
                </a:lnTo>
                <a:lnTo>
                  <a:pt x="8" y="654"/>
                </a:lnTo>
                <a:lnTo>
                  <a:pt x="1" y="623"/>
                </a:lnTo>
                <a:lnTo>
                  <a:pt x="0" y="611"/>
                </a:lnTo>
                <a:lnTo>
                  <a:pt x="18" y="611"/>
                </a:lnTo>
                <a:lnTo>
                  <a:pt x="41" y="601"/>
                </a:lnTo>
                <a:lnTo>
                  <a:pt x="51" y="583"/>
                </a:lnTo>
                <a:lnTo>
                  <a:pt x="51" y="563"/>
                </a:lnTo>
                <a:lnTo>
                  <a:pt x="56" y="558"/>
                </a:lnTo>
                <a:lnTo>
                  <a:pt x="57" y="558"/>
                </a:lnTo>
                <a:lnTo>
                  <a:pt x="63" y="558"/>
                </a:lnTo>
                <a:lnTo>
                  <a:pt x="71" y="548"/>
                </a:lnTo>
                <a:lnTo>
                  <a:pt x="62" y="518"/>
                </a:lnTo>
                <a:lnTo>
                  <a:pt x="72" y="464"/>
                </a:lnTo>
                <a:lnTo>
                  <a:pt x="80" y="452"/>
                </a:lnTo>
                <a:lnTo>
                  <a:pt x="87" y="444"/>
                </a:lnTo>
                <a:lnTo>
                  <a:pt x="111" y="478"/>
                </a:lnTo>
                <a:lnTo>
                  <a:pt x="117" y="476"/>
                </a:lnTo>
                <a:lnTo>
                  <a:pt x="128" y="460"/>
                </a:lnTo>
                <a:lnTo>
                  <a:pt x="133" y="420"/>
                </a:lnTo>
                <a:lnTo>
                  <a:pt x="132" y="412"/>
                </a:lnTo>
                <a:lnTo>
                  <a:pt x="129" y="403"/>
                </a:lnTo>
                <a:lnTo>
                  <a:pt x="128" y="398"/>
                </a:lnTo>
                <a:lnTo>
                  <a:pt x="128" y="397"/>
                </a:lnTo>
                <a:lnTo>
                  <a:pt x="132" y="389"/>
                </a:lnTo>
                <a:lnTo>
                  <a:pt x="135" y="379"/>
                </a:lnTo>
                <a:lnTo>
                  <a:pt x="159" y="371"/>
                </a:lnTo>
                <a:lnTo>
                  <a:pt x="168" y="343"/>
                </a:lnTo>
                <a:lnTo>
                  <a:pt x="193" y="347"/>
                </a:lnTo>
                <a:close/>
              </a:path>
            </a:pathLst>
          </a:custGeom>
          <a:noFill/>
          <a:ln w="1651">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90" name="Freeform 12"/>
          <p:cNvSpPr>
            <a:spLocks/>
          </p:cNvSpPr>
          <p:nvPr/>
        </p:nvSpPr>
        <p:spPr bwMode="auto">
          <a:xfrm>
            <a:off x="5326063" y="4162081"/>
            <a:ext cx="550862" cy="971550"/>
          </a:xfrm>
          <a:custGeom>
            <a:avLst/>
            <a:gdLst>
              <a:gd name="T0" fmla="*/ 2147483647 w 694"/>
              <a:gd name="T1" fmla="*/ 2147483647 h 1224"/>
              <a:gd name="T2" fmla="*/ 2147483647 w 694"/>
              <a:gd name="T3" fmla="*/ 2147483647 h 1224"/>
              <a:gd name="T4" fmla="*/ 2147483647 w 694"/>
              <a:gd name="T5" fmla="*/ 2147483647 h 1224"/>
              <a:gd name="T6" fmla="*/ 2147483647 w 694"/>
              <a:gd name="T7" fmla="*/ 2147483647 h 1224"/>
              <a:gd name="T8" fmla="*/ 2147483647 w 694"/>
              <a:gd name="T9" fmla="*/ 2147483647 h 1224"/>
              <a:gd name="T10" fmla="*/ 2147483647 w 694"/>
              <a:gd name="T11" fmla="*/ 2147483647 h 1224"/>
              <a:gd name="T12" fmla="*/ 2147483647 w 694"/>
              <a:gd name="T13" fmla="*/ 2147483647 h 1224"/>
              <a:gd name="T14" fmla="*/ 2147483647 w 694"/>
              <a:gd name="T15" fmla="*/ 2147483647 h 1224"/>
              <a:gd name="T16" fmla="*/ 2147483647 w 694"/>
              <a:gd name="T17" fmla="*/ 2147483647 h 1224"/>
              <a:gd name="T18" fmla="*/ 2147483647 w 694"/>
              <a:gd name="T19" fmla="*/ 2147483647 h 1224"/>
              <a:gd name="T20" fmla="*/ 2147483647 w 694"/>
              <a:gd name="T21" fmla="*/ 2147483647 h 1224"/>
              <a:gd name="T22" fmla="*/ 2147483647 w 694"/>
              <a:gd name="T23" fmla="*/ 2147483647 h 1224"/>
              <a:gd name="T24" fmla="*/ 2147483647 w 694"/>
              <a:gd name="T25" fmla="*/ 2147483647 h 1224"/>
              <a:gd name="T26" fmla="*/ 2147483647 w 694"/>
              <a:gd name="T27" fmla="*/ 2147483647 h 1224"/>
              <a:gd name="T28" fmla="*/ 2147483647 w 694"/>
              <a:gd name="T29" fmla="*/ 2147483647 h 1224"/>
              <a:gd name="T30" fmla="*/ 2147483647 w 694"/>
              <a:gd name="T31" fmla="*/ 2147483647 h 1224"/>
              <a:gd name="T32" fmla="*/ 2147483647 w 694"/>
              <a:gd name="T33" fmla="*/ 2147483647 h 1224"/>
              <a:gd name="T34" fmla="*/ 2147483647 w 694"/>
              <a:gd name="T35" fmla="*/ 2147483647 h 1224"/>
              <a:gd name="T36" fmla="*/ 2147483647 w 694"/>
              <a:gd name="T37" fmla="*/ 2147483647 h 1224"/>
              <a:gd name="T38" fmla="*/ 2147483647 w 694"/>
              <a:gd name="T39" fmla="*/ 2147483647 h 1224"/>
              <a:gd name="T40" fmla="*/ 2147483647 w 694"/>
              <a:gd name="T41" fmla="*/ 2147483647 h 1224"/>
              <a:gd name="T42" fmla="*/ 2147483647 w 694"/>
              <a:gd name="T43" fmla="*/ 2147483647 h 1224"/>
              <a:gd name="T44" fmla="*/ 2147483647 w 694"/>
              <a:gd name="T45" fmla="*/ 2147483647 h 1224"/>
              <a:gd name="T46" fmla="*/ 2147483647 w 694"/>
              <a:gd name="T47" fmla="*/ 2147483647 h 1224"/>
              <a:gd name="T48" fmla="*/ 2147483647 w 694"/>
              <a:gd name="T49" fmla="*/ 2147483647 h 1224"/>
              <a:gd name="T50" fmla="*/ 2147483647 w 694"/>
              <a:gd name="T51" fmla="*/ 2147483647 h 1224"/>
              <a:gd name="T52" fmla="*/ 2147483647 w 694"/>
              <a:gd name="T53" fmla="*/ 2147483647 h 1224"/>
              <a:gd name="T54" fmla="*/ 2147483647 w 694"/>
              <a:gd name="T55" fmla="*/ 2147483647 h 1224"/>
              <a:gd name="T56" fmla="*/ 2147483647 w 694"/>
              <a:gd name="T57" fmla="*/ 2147483647 h 1224"/>
              <a:gd name="T58" fmla="*/ 2147483647 w 694"/>
              <a:gd name="T59" fmla="*/ 2147483647 h 1224"/>
              <a:gd name="T60" fmla="*/ 2147483647 w 694"/>
              <a:gd name="T61" fmla="*/ 2147483647 h 1224"/>
              <a:gd name="T62" fmla="*/ 2147483647 w 694"/>
              <a:gd name="T63" fmla="*/ 2147483647 h 1224"/>
              <a:gd name="T64" fmla="*/ 2147483647 w 694"/>
              <a:gd name="T65" fmla="*/ 2147483647 h 1224"/>
              <a:gd name="T66" fmla="*/ 2147483647 w 694"/>
              <a:gd name="T67" fmla="*/ 2147483647 h 1224"/>
              <a:gd name="T68" fmla="*/ 2147483647 w 694"/>
              <a:gd name="T69" fmla="*/ 2147483647 h 1224"/>
              <a:gd name="T70" fmla="*/ 2147483647 w 694"/>
              <a:gd name="T71" fmla="*/ 2147483647 h 1224"/>
              <a:gd name="T72" fmla="*/ 2147483647 w 694"/>
              <a:gd name="T73" fmla="*/ 2147483647 h 1224"/>
              <a:gd name="T74" fmla="*/ 2147483647 w 694"/>
              <a:gd name="T75" fmla="*/ 2147483647 h 1224"/>
              <a:gd name="T76" fmla="*/ 2147483647 w 694"/>
              <a:gd name="T77" fmla="*/ 2147483647 h 1224"/>
              <a:gd name="T78" fmla="*/ 2147483647 w 694"/>
              <a:gd name="T79" fmla="*/ 2147483647 h 1224"/>
              <a:gd name="T80" fmla="*/ 2147483647 w 694"/>
              <a:gd name="T81" fmla="*/ 2147483647 h 1224"/>
              <a:gd name="T82" fmla="*/ 2147483647 w 694"/>
              <a:gd name="T83" fmla="*/ 2147483647 h 1224"/>
              <a:gd name="T84" fmla="*/ 2147483647 w 694"/>
              <a:gd name="T85" fmla="*/ 2147483647 h 1224"/>
              <a:gd name="T86" fmla="*/ 2147483647 w 694"/>
              <a:gd name="T87" fmla="*/ 2147483647 h 1224"/>
              <a:gd name="T88" fmla="*/ 2147483647 w 694"/>
              <a:gd name="T89" fmla="*/ 2147483647 h 1224"/>
              <a:gd name="T90" fmla="*/ 2147483647 w 694"/>
              <a:gd name="T91" fmla="*/ 2147483647 h 1224"/>
              <a:gd name="T92" fmla="*/ 2147483647 w 694"/>
              <a:gd name="T93" fmla="*/ 2147483647 h 1224"/>
              <a:gd name="T94" fmla="*/ 2147483647 w 694"/>
              <a:gd name="T95" fmla="*/ 2147483647 h 1224"/>
              <a:gd name="T96" fmla="*/ 2147483647 w 694"/>
              <a:gd name="T97" fmla="*/ 2147483647 h 1224"/>
              <a:gd name="T98" fmla="*/ 2147483647 w 694"/>
              <a:gd name="T99" fmla="*/ 2147483647 h 1224"/>
              <a:gd name="T100" fmla="*/ 2147483647 w 694"/>
              <a:gd name="T101" fmla="*/ 2147483647 h 1224"/>
              <a:gd name="T102" fmla="*/ 2147483647 w 694"/>
              <a:gd name="T103" fmla="*/ 2147483647 h 1224"/>
              <a:gd name="T104" fmla="*/ 2147483647 w 694"/>
              <a:gd name="T105" fmla="*/ 2147483647 h 1224"/>
              <a:gd name="T106" fmla="*/ 2147483647 w 694"/>
              <a:gd name="T107" fmla="*/ 2147483647 h 1224"/>
              <a:gd name="T108" fmla="*/ 2147483647 w 694"/>
              <a:gd name="T109" fmla="*/ 2147483647 h 1224"/>
              <a:gd name="T110" fmla="*/ 2147483647 w 694"/>
              <a:gd name="T111" fmla="*/ 2147483647 h 1224"/>
              <a:gd name="T112" fmla="*/ 2147483647 w 694"/>
              <a:gd name="T113" fmla="*/ 2147483647 h 1224"/>
              <a:gd name="T114" fmla="*/ 2147483647 w 694"/>
              <a:gd name="T115" fmla="*/ 2147483647 h 1224"/>
              <a:gd name="T116" fmla="*/ 2147483647 w 694"/>
              <a:gd name="T117" fmla="*/ 2147483647 h 1224"/>
              <a:gd name="T118" fmla="*/ 2147483647 w 694"/>
              <a:gd name="T119" fmla="*/ 2147483647 h 1224"/>
              <a:gd name="T120" fmla="*/ 2147483647 w 694"/>
              <a:gd name="T121" fmla="*/ 2147483647 h 1224"/>
              <a:gd name="T122" fmla="*/ 2147483647 w 694"/>
              <a:gd name="T123" fmla="*/ 2147483647 h 12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94"/>
              <a:gd name="T187" fmla="*/ 0 h 1224"/>
              <a:gd name="T188" fmla="*/ 694 w 694"/>
              <a:gd name="T189" fmla="*/ 1224 h 12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94" h="1224">
                <a:moveTo>
                  <a:pt x="55" y="862"/>
                </a:moveTo>
                <a:lnTo>
                  <a:pt x="65" y="861"/>
                </a:lnTo>
                <a:lnTo>
                  <a:pt x="67" y="831"/>
                </a:lnTo>
                <a:lnTo>
                  <a:pt x="69" y="830"/>
                </a:lnTo>
                <a:lnTo>
                  <a:pt x="98" y="796"/>
                </a:lnTo>
                <a:lnTo>
                  <a:pt x="90" y="778"/>
                </a:lnTo>
                <a:lnTo>
                  <a:pt x="108" y="767"/>
                </a:lnTo>
                <a:lnTo>
                  <a:pt x="108" y="765"/>
                </a:lnTo>
                <a:lnTo>
                  <a:pt x="110" y="764"/>
                </a:lnTo>
                <a:lnTo>
                  <a:pt x="103" y="765"/>
                </a:lnTo>
                <a:lnTo>
                  <a:pt x="89" y="765"/>
                </a:lnTo>
                <a:lnTo>
                  <a:pt x="87" y="744"/>
                </a:lnTo>
                <a:lnTo>
                  <a:pt x="113" y="747"/>
                </a:lnTo>
                <a:lnTo>
                  <a:pt x="109" y="683"/>
                </a:lnTo>
                <a:lnTo>
                  <a:pt x="84" y="671"/>
                </a:lnTo>
                <a:lnTo>
                  <a:pt x="108" y="675"/>
                </a:lnTo>
                <a:lnTo>
                  <a:pt x="92" y="656"/>
                </a:lnTo>
                <a:lnTo>
                  <a:pt x="97" y="652"/>
                </a:lnTo>
                <a:lnTo>
                  <a:pt x="105" y="639"/>
                </a:lnTo>
                <a:lnTo>
                  <a:pt x="80" y="651"/>
                </a:lnTo>
                <a:lnTo>
                  <a:pt x="66" y="547"/>
                </a:lnTo>
                <a:lnTo>
                  <a:pt x="65" y="544"/>
                </a:lnTo>
                <a:lnTo>
                  <a:pt x="67" y="451"/>
                </a:lnTo>
                <a:lnTo>
                  <a:pt x="57" y="452"/>
                </a:lnTo>
                <a:lnTo>
                  <a:pt x="66" y="429"/>
                </a:lnTo>
                <a:lnTo>
                  <a:pt x="44" y="437"/>
                </a:lnTo>
                <a:lnTo>
                  <a:pt x="53" y="421"/>
                </a:lnTo>
                <a:lnTo>
                  <a:pt x="47" y="416"/>
                </a:lnTo>
                <a:lnTo>
                  <a:pt x="45" y="415"/>
                </a:lnTo>
                <a:lnTo>
                  <a:pt x="43" y="409"/>
                </a:lnTo>
                <a:lnTo>
                  <a:pt x="62" y="370"/>
                </a:lnTo>
                <a:lnTo>
                  <a:pt x="60" y="351"/>
                </a:lnTo>
                <a:lnTo>
                  <a:pt x="86" y="354"/>
                </a:lnTo>
                <a:lnTo>
                  <a:pt x="66" y="302"/>
                </a:lnTo>
                <a:lnTo>
                  <a:pt x="81" y="292"/>
                </a:lnTo>
                <a:lnTo>
                  <a:pt x="90" y="265"/>
                </a:lnTo>
                <a:lnTo>
                  <a:pt x="110" y="231"/>
                </a:lnTo>
                <a:lnTo>
                  <a:pt x="127" y="219"/>
                </a:lnTo>
                <a:lnTo>
                  <a:pt x="122" y="204"/>
                </a:lnTo>
                <a:lnTo>
                  <a:pt x="140" y="199"/>
                </a:lnTo>
                <a:lnTo>
                  <a:pt x="138" y="211"/>
                </a:lnTo>
                <a:lnTo>
                  <a:pt x="141" y="212"/>
                </a:lnTo>
                <a:lnTo>
                  <a:pt x="159" y="158"/>
                </a:lnTo>
                <a:lnTo>
                  <a:pt x="153" y="129"/>
                </a:lnTo>
                <a:lnTo>
                  <a:pt x="160" y="122"/>
                </a:lnTo>
                <a:lnTo>
                  <a:pt x="165" y="133"/>
                </a:lnTo>
                <a:lnTo>
                  <a:pt x="178" y="116"/>
                </a:lnTo>
                <a:lnTo>
                  <a:pt x="156" y="107"/>
                </a:lnTo>
                <a:lnTo>
                  <a:pt x="160" y="102"/>
                </a:lnTo>
                <a:lnTo>
                  <a:pt x="169" y="107"/>
                </a:lnTo>
                <a:lnTo>
                  <a:pt x="178" y="101"/>
                </a:lnTo>
                <a:lnTo>
                  <a:pt x="175" y="95"/>
                </a:lnTo>
                <a:lnTo>
                  <a:pt x="186" y="80"/>
                </a:lnTo>
                <a:lnTo>
                  <a:pt x="187" y="79"/>
                </a:lnTo>
                <a:lnTo>
                  <a:pt x="190" y="74"/>
                </a:lnTo>
                <a:lnTo>
                  <a:pt x="206" y="71"/>
                </a:lnTo>
                <a:lnTo>
                  <a:pt x="216" y="60"/>
                </a:lnTo>
                <a:lnTo>
                  <a:pt x="216" y="48"/>
                </a:lnTo>
                <a:lnTo>
                  <a:pt x="202" y="37"/>
                </a:lnTo>
                <a:lnTo>
                  <a:pt x="265" y="32"/>
                </a:lnTo>
                <a:lnTo>
                  <a:pt x="293" y="30"/>
                </a:lnTo>
                <a:lnTo>
                  <a:pt x="319" y="27"/>
                </a:lnTo>
                <a:lnTo>
                  <a:pt x="335" y="26"/>
                </a:lnTo>
                <a:lnTo>
                  <a:pt x="356" y="25"/>
                </a:lnTo>
                <a:lnTo>
                  <a:pt x="373" y="24"/>
                </a:lnTo>
                <a:lnTo>
                  <a:pt x="393" y="21"/>
                </a:lnTo>
                <a:lnTo>
                  <a:pt x="404" y="20"/>
                </a:lnTo>
                <a:lnTo>
                  <a:pt x="413" y="20"/>
                </a:lnTo>
                <a:lnTo>
                  <a:pt x="424" y="19"/>
                </a:lnTo>
                <a:lnTo>
                  <a:pt x="442" y="18"/>
                </a:lnTo>
                <a:lnTo>
                  <a:pt x="452" y="17"/>
                </a:lnTo>
                <a:lnTo>
                  <a:pt x="460" y="15"/>
                </a:lnTo>
                <a:lnTo>
                  <a:pt x="464" y="15"/>
                </a:lnTo>
                <a:lnTo>
                  <a:pt x="479" y="14"/>
                </a:lnTo>
                <a:lnTo>
                  <a:pt x="498" y="12"/>
                </a:lnTo>
                <a:lnTo>
                  <a:pt x="506" y="12"/>
                </a:lnTo>
                <a:lnTo>
                  <a:pt x="524" y="9"/>
                </a:lnTo>
                <a:lnTo>
                  <a:pt x="543" y="8"/>
                </a:lnTo>
                <a:lnTo>
                  <a:pt x="587" y="3"/>
                </a:lnTo>
                <a:lnTo>
                  <a:pt x="588" y="3"/>
                </a:lnTo>
                <a:lnTo>
                  <a:pt x="591" y="3"/>
                </a:lnTo>
                <a:lnTo>
                  <a:pt x="612" y="1"/>
                </a:lnTo>
                <a:lnTo>
                  <a:pt x="623" y="0"/>
                </a:lnTo>
                <a:lnTo>
                  <a:pt x="640" y="23"/>
                </a:lnTo>
                <a:lnTo>
                  <a:pt x="646" y="24"/>
                </a:lnTo>
                <a:lnTo>
                  <a:pt x="646" y="39"/>
                </a:lnTo>
                <a:lnTo>
                  <a:pt x="645" y="79"/>
                </a:lnTo>
                <a:lnTo>
                  <a:pt x="645" y="102"/>
                </a:lnTo>
                <a:lnTo>
                  <a:pt x="645" y="123"/>
                </a:lnTo>
                <a:lnTo>
                  <a:pt x="645" y="132"/>
                </a:lnTo>
                <a:lnTo>
                  <a:pt x="645" y="138"/>
                </a:lnTo>
                <a:lnTo>
                  <a:pt x="645" y="154"/>
                </a:lnTo>
                <a:lnTo>
                  <a:pt x="645" y="168"/>
                </a:lnTo>
                <a:lnTo>
                  <a:pt x="645" y="201"/>
                </a:lnTo>
                <a:lnTo>
                  <a:pt x="645" y="206"/>
                </a:lnTo>
                <a:lnTo>
                  <a:pt x="643" y="226"/>
                </a:lnTo>
                <a:lnTo>
                  <a:pt x="643" y="234"/>
                </a:lnTo>
                <a:lnTo>
                  <a:pt x="643" y="249"/>
                </a:lnTo>
                <a:lnTo>
                  <a:pt x="643" y="289"/>
                </a:lnTo>
                <a:lnTo>
                  <a:pt x="643" y="313"/>
                </a:lnTo>
                <a:lnTo>
                  <a:pt x="643" y="315"/>
                </a:lnTo>
                <a:lnTo>
                  <a:pt x="643" y="367"/>
                </a:lnTo>
                <a:lnTo>
                  <a:pt x="643" y="375"/>
                </a:lnTo>
                <a:lnTo>
                  <a:pt x="642" y="398"/>
                </a:lnTo>
                <a:lnTo>
                  <a:pt x="642" y="428"/>
                </a:lnTo>
                <a:lnTo>
                  <a:pt x="642" y="445"/>
                </a:lnTo>
                <a:lnTo>
                  <a:pt x="642" y="449"/>
                </a:lnTo>
                <a:lnTo>
                  <a:pt x="642" y="502"/>
                </a:lnTo>
                <a:lnTo>
                  <a:pt x="642" y="511"/>
                </a:lnTo>
                <a:lnTo>
                  <a:pt x="642" y="518"/>
                </a:lnTo>
                <a:lnTo>
                  <a:pt x="642" y="575"/>
                </a:lnTo>
                <a:lnTo>
                  <a:pt x="642" y="584"/>
                </a:lnTo>
                <a:lnTo>
                  <a:pt x="642" y="607"/>
                </a:lnTo>
                <a:lnTo>
                  <a:pt x="642" y="651"/>
                </a:lnTo>
                <a:lnTo>
                  <a:pt x="642" y="658"/>
                </a:lnTo>
                <a:lnTo>
                  <a:pt x="642" y="675"/>
                </a:lnTo>
                <a:lnTo>
                  <a:pt x="642" y="689"/>
                </a:lnTo>
                <a:lnTo>
                  <a:pt x="642" y="692"/>
                </a:lnTo>
                <a:lnTo>
                  <a:pt x="642" y="695"/>
                </a:lnTo>
                <a:lnTo>
                  <a:pt x="642" y="703"/>
                </a:lnTo>
                <a:lnTo>
                  <a:pt x="641" y="720"/>
                </a:lnTo>
                <a:lnTo>
                  <a:pt x="641" y="778"/>
                </a:lnTo>
                <a:lnTo>
                  <a:pt x="642" y="783"/>
                </a:lnTo>
                <a:lnTo>
                  <a:pt x="642" y="788"/>
                </a:lnTo>
                <a:lnTo>
                  <a:pt x="647" y="827"/>
                </a:lnTo>
                <a:lnTo>
                  <a:pt x="654" y="876"/>
                </a:lnTo>
                <a:lnTo>
                  <a:pt x="655" y="881"/>
                </a:lnTo>
                <a:lnTo>
                  <a:pt x="657" y="892"/>
                </a:lnTo>
                <a:lnTo>
                  <a:pt x="659" y="906"/>
                </a:lnTo>
                <a:lnTo>
                  <a:pt x="663" y="935"/>
                </a:lnTo>
                <a:lnTo>
                  <a:pt x="667" y="971"/>
                </a:lnTo>
                <a:lnTo>
                  <a:pt x="669" y="980"/>
                </a:lnTo>
                <a:lnTo>
                  <a:pt x="670" y="989"/>
                </a:lnTo>
                <a:lnTo>
                  <a:pt x="672" y="1001"/>
                </a:lnTo>
                <a:lnTo>
                  <a:pt x="681" y="1062"/>
                </a:lnTo>
                <a:lnTo>
                  <a:pt x="681" y="1066"/>
                </a:lnTo>
                <a:lnTo>
                  <a:pt x="685" y="1098"/>
                </a:lnTo>
                <a:lnTo>
                  <a:pt x="690" y="1131"/>
                </a:lnTo>
                <a:lnTo>
                  <a:pt x="694" y="1162"/>
                </a:lnTo>
                <a:lnTo>
                  <a:pt x="673" y="1170"/>
                </a:lnTo>
                <a:lnTo>
                  <a:pt x="619" y="1168"/>
                </a:lnTo>
                <a:lnTo>
                  <a:pt x="597" y="1156"/>
                </a:lnTo>
                <a:lnTo>
                  <a:pt x="597" y="1164"/>
                </a:lnTo>
                <a:lnTo>
                  <a:pt x="566" y="1163"/>
                </a:lnTo>
                <a:lnTo>
                  <a:pt x="506" y="1187"/>
                </a:lnTo>
                <a:lnTo>
                  <a:pt x="494" y="1174"/>
                </a:lnTo>
                <a:lnTo>
                  <a:pt x="500" y="1187"/>
                </a:lnTo>
                <a:lnTo>
                  <a:pt x="465" y="1224"/>
                </a:lnTo>
                <a:lnTo>
                  <a:pt x="459" y="1224"/>
                </a:lnTo>
                <a:lnTo>
                  <a:pt x="437" y="1209"/>
                </a:lnTo>
                <a:lnTo>
                  <a:pt x="418" y="1158"/>
                </a:lnTo>
                <a:lnTo>
                  <a:pt x="419" y="1158"/>
                </a:lnTo>
                <a:lnTo>
                  <a:pt x="405" y="1149"/>
                </a:lnTo>
                <a:lnTo>
                  <a:pt x="404" y="1149"/>
                </a:lnTo>
                <a:lnTo>
                  <a:pt x="382" y="1109"/>
                </a:lnTo>
                <a:lnTo>
                  <a:pt x="385" y="1087"/>
                </a:lnTo>
                <a:lnTo>
                  <a:pt x="397" y="1043"/>
                </a:lnTo>
                <a:lnTo>
                  <a:pt x="400" y="1024"/>
                </a:lnTo>
                <a:lnTo>
                  <a:pt x="395" y="1025"/>
                </a:lnTo>
                <a:lnTo>
                  <a:pt x="394" y="1024"/>
                </a:lnTo>
                <a:lnTo>
                  <a:pt x="377" y="1025"/>
                </a:lnTo>
                <a:lnTo>
                  <a:pt x="316" y="1031"/>
                </a:lnTo>
                <a:lnTo>
                  <a:pt x="291" y="1032"/>
                </a:lnTo>
                <a:lnTo>
                  <a:pt x="289" y="1032"/>
                </a:lnTo>
                <a:lnTo>
                  <a:pt x="271" y="1035"/>
                </a:lnTo>
                <a:lnTo>
                  <a:pt x="265" y="1035"/>
                </a:lnTo>
                <a:lnTo>
                  <a:pt x="238" y="1037"/>
                </a:lnTo>
                <a:lnTo>
                  <a:pt x="229" y="1037"/>
                </a:lnTo>
                <a:lnTo>
                  <a:pt x="224" y="1038"/>
                </a:lnTo>
                <a:lnTo>
                  <a:pt x="195" y="1039"/>
                </a:lnTo>
                <a:lnTo>
                  <a:pt x="186" y="1041"/>
                </a:lnTo>
                <a:lnTo>
                  <a:pt x="170" y="1042"/>
                </a:lnTo>
                <a:lnTo>
                  <a:pt x="134" y="1044"/>
                </a:lnTo>
                <a:lnTo>
                  <a:pt x="121" y="1045"/>
                </a:lnTo>
                <a:lnTo>
                  <a:pt x="97" y="1047"/>
                </a:lnTo>
                <a:lnTo>
                  <a:pt x="81" y="1048"/>
                </a:lnTo>
                <a:lnTo>
                  <a:pt x="55" y="1050"/>
                </a:lnTo>
                <a:lnTo>
                  <a:pt x="0" y="1053"/>
                </a:lnTo>
                <a:lnTo>
                  <a:pt x="5" y="1050"/>
                </a:lnTo>
                <a:lnTo>
                  <a:pt x="1" y="1020"/>
                </a:lnTo>
                <a:lnTo>
                  <a:pt x="7" y="1005"/>
                </a:lnTo>
                <a:lnTo>
                  <a:pt x="23" y="960"/>
                </a:lnTo>
                <a:lnTo>
                  <a:pt x="19" y="891"/>
                </a:lnTo>
                <a:lnTo>
                  <a:pt x="42" y="867"/>
                </a:lnTo>
                <a:lnTo>
                  <a:pt x="43" y="866"/>
                </a:lnTo>
                <a:lnTo>
                  <a:pt x="48" y="862"/>
                </a:lnTo>
                <a:lnTo>
                  <a:pt x="55" y="862"/>
                </a:lnTo>
                <a:close/>
              </a:path>
            </a:pathLst>
          </a:custGeom>
          <a:noFill/>
          <a:ln w="1651">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91" name="Freeform 13"/>
          <p:cNvSpPr>
            <a:spLocks/>
          </p:cNvSpPr>
          <p:nvPr/>
        </p:nvSpPr>
        <p:spPr bwMode="auto">
          <a:xfrm>
            <a:off x="5819775" y="4119219"/>
            <a:ext cx="606425" cy="984250"/>
          </a:xfrm>
          <a:custGeom>
            <a:avLst/>
            <a:gdLst>
              <a:gd name="T0" fmla="*/ 2147483647 w 765"/>
              <a:gd name="T1" fmla="*/ 2147483647 h 1240"/>
              <a:gd name="T2" fmla="*/ 2147483647 w 765"/>
              <a:gd name="T3" fmla="*/ 2147483647 h 1240"/>
              <a:gd name="T4" fmla="*/ 2147483647 w 765"/>
              <a:gd name="T5" fmla="*/ 2147483647 h 1240"/>
              <a:gd name="T6" fmla="*/ 2147483647 w 765"/>
              <a:gd name="T7" fmla="*/ 2147483647 h 1240"/>
              <a:gd name="T8" fmla="*/ 2147483647 w 765"/>
              <a:gd name="T9" fmla="*/ 2147483647 h 1240"/>
              <a:gd name="T10" fmla="*/ 2147483647 w 765"/>
              <a:gd name="T11" fmla="*/ 2147483647 h 1240"/>
              <a:gd name="T12" fmla="*/ 2147483647 w 765"/>
              <a:gd name="T13" fmla="*/ 2147483647 h 1240"/>
              <a:gd name="T14" fmla="*/ 2147483647 w 765"/>
              <a:gd name="T15" fmla="*/ 2147483647 h 1240"/>
              <a:gd name="T16" fmla="*/ 2147483647 w 765"/>
              <a:gd name="T17" fmla="*/ 2147483647 h 1240"/>
              <a:gd name="T18" fmla="*/ 2147483647 w 765"/>
              <a:gd name="T19" fmla="*/ 2147483647 h 1240"/>
              <a:gd name="T20" fmla="*/ 2147483647 w 765"/>
              <a:gd name="T21" fmla="*/ 2147483647 h 1240"/>
              <a:gd name="T22" fmla="*/ 2147483647 w 765"/>
              <a:gd name="T23" fmla="*/ 2147483647 h 1240"/>
              <a:gd name="T24" fmla="*/ 2147483647 w 765"/>
              <a:gd name="T25" fmla="*/ 2147483647 h 1240"/>
              <a:gd name="T26" fmla="*/ 2147483647 w 765"/>
              <a:gd name="T27" fmla="*/ 2147483647 h 1240"/>
              <a:gd name="T28" fmla="*/ 2147483647 w 765"/>
              <a:gd name="T29" fmla="*/ 2147483647 h 1240"/>
              <a:gd name="T30" fmla="*/ 2147483647 w 765"/>
              <a:gd name="T31" fmla="*/ 2147483647 h 1240"/>
              <a:gd name="T32" fmla="*/ 2147483647 w 765"/>
              <a:gd name="T33" fmla="*/ 2147483647 h 1240"/>
              <a:gd name="T34" fmla="*/ 2147483647 w 765"/>
              <a:gd name="T35" fmla="*/ 2147483647 h 1240"/>
              <a:gd name="T36" fmla="*/ 2147483647 w 765"/>
              <a:gd name="T37" fmla="*/ 2147483647 h 1240"/>
              <a:gd name="T38" fmla="*/ 2147483647 w 765"/>
              <a:gd name="T39" fmla="*/ 2147483647 h 1240"/>
              <a:gd name="T40" fmla="*/ 2147483647 w 765"/>
              <a:gd name="T41" fmla="*/ 2147483647 h 1240"/>
              <a:gd name="T42" fmla="*/ 2147483647 w 765"/>
              <a:gd name="T43" fmla="*/ 2147483647 h 1240"/>
              <a:gd name="T44" fmla="*/ 2147483647 w 765"/>
              <a:gd name="T45" fmla="*/ 2147483647 h 1240"/>
              <a:gd name="T46" fmla="*/ 2147483647 w 765"/>
              <a:gd name="T47" fmla="*/ 2147483647 h 1240"/>
              <a:gd name="T48" fmla="*/ 2147483647 w 765"/>
              <a:gd name="T49" fmla="*/ 2147483647 h 1240"/>
              <a:gd name="T50" fmla="*/ 2147483647 w 765"/>
              <a:gd name="T51" fmla="*/ 2147483647 h 1240"/>
              <a:gd name="T52" fmla="*/ 2147483647 w 765"/>
              <a:gd name="T53" fmla="*/ 2147483647 h 1240"/>
              <a:gd name="T54" fmla="*/ 2147483647 w 765"/>
              <a:gd name="T55" fmla="*/ 2147483647 h 1240"/>
              <a:gd name="T56" fmla="*/ 2147483647 w 765"/>
              <a:gd name="T57" fmla="*/ 2147483647 h 1240"/>
              <a:gd name="T58" fmla="*/ 2147483647 w 765"/>
              <a:gd name="T59" fmla="*/ 2147483647 h 1240"/>
              <a:gd name="T60" fmla="*/ 2147483647 w 765"/>
              <a:gd name="T61" fmla="*/ 2147483647 h 1240"/>
              <a:gd name="T62" fmla="*/ 2147483647 w 765"/>
              <a:gd name="T63" fmla="*/ 2147483647 h 1240"/>
              <a:gd name="T64" fmla="*/ 2147483647 w 765"/>
              <a:gd name="T65" fmla="*/ 2147483647 h 1240"/>
              <a:gd name="T66" fmla="*/ 2147483647 w 765"/>
              <a:gd name="T67" fmla="*/ 2147483647 h 1240"/>
              <a:gd name="T68" fmla="*/ 2147483647 w 765"/>
              <a:gd name="T69" fmla="*/ 2147483647 h 1240"/>
              <a:gd name="T70" fmla="*/ 2147483647 w 765"/>
              <a:gd name="T71" fmla="*/ 2147483647 h 1240"/>
              <a:gd name="T72" fmla="*/ 2147483647 w 765"/>
              <a:gd name="T73" fmla="*/ 2147483647 h 1240"/>
              <a:gd name="T74" fmla="*/ 2147483647 w 765"/>
              <a:gd name="T75" fmla="*/ 2147483647 h 1240"/>
              <a:gd name="T76" fmla="*/ 2147483647 w 765"/>
              <a:gd name="T77" fmla="*/ 2147483647 h 1240"/>
              <a:gd name="T78" fmla="*/ 2147483647 w 765"/>
              <a:gd name="T79" fmla="*/ 2147483647 h 1240"/>
              <a:gd name="T80" fmla="*/ 2147483647 w 765"/>
              <a:gd name="T81" fmla="*/ 2147483647 h 1240"/>
              <a:gd name="T82" fmla="*/ 2147483647 w 765"/>
              <a:gd name="T83" fmla="*/ 2147483647 h 1240"/>
              <a:gd name="T84" fmla="*/ 2147483647 w 765"/>
              <a:gd name="T85" fmla="*/ 2147483647 h 1240"/>
              <a:gd name="T86" fmla="*/ 2147483647 w 765"/>
              <a:gd name="T87" fmla="*/ 2147483647 h 1240"/>
              <a:gd name="T88" fmla="*/ 2147483647 w 765"/>
              <a:gd name="T89" fmla="*/ 2147483647 h 1240"/>
              <a:gd name="T90" fmla="*/ 2147483647 w 765"/>
              <a:gd name="T91" fmla="*/ 2147483647 h 1240"/>
              <a:gd name="T92" fmla="*/ 2147483647 w 765"/>
              <a:gd name="T93" fmla="*/ 2147483647 h 1240"/>
              <a:gd name="T94" fmla="*/ 2147483647 w 765"/>
              <a:gd name="T95" fmla="*/ 2147483647 h 1240"/>
              <a:gd name="T96" fmla="*/ 2147483647 w 765"/>
              <a:gd name="T97" fmla="*/ 2147483647 h 1240"/>
              <a:gd name="T98" fmla="*/ 2147483647 w 765"/>
              <a:gd name="T99" fmla="*/ 2147483647 h 1240"/>
              <a:gd name="T100" fmla="*/ 2147483647 w 765"/>
              <a:gd name="T101" fmla="*/ 2147483647 h 1240"/>
              <a:gd name="T102" fmla="*/ 2147483647 w 765"/>
              <a:gd name="T103" fmla="*/ 2147483647 h 1240"/>
              <a:gd name="T104" fmla="*/ 2147483647 w 765"/>
              <a:gd name="T105" fmla="*/ 2147483647 h 1240"/>
              <a:gd name="T106" fmla="*/ 2147483647 w 765"/>
              <a:gd name="T107" fmla="*/ 2147483647 h 1240"/>
              <a:gd name="T108" fmla="*/ 2147483647 w 765"/>
              <a:gd name="T109" fmla="*/ 2147483647 h 1240"/>
              <a:gd name="T110" fmla="*/ 2147483647 w 765"/>
              <a:gd name="T111" fmla="*/ 2147483647 h 1240"/>
              <a:gd name="T112" fmla="*/ 2147483647 w 765"/>
              <a:gd name="T113" fmla="*/ 2147483647 h 1240"/>
              <a:gd name="T114" fmla="*/ 2147483647 w 765"/>
              <a:gd name="T115" fmla="*/ 2147483647 h 1240"/>
              <a:gd name="T116" fmla="*/ 2147483647 w 765"/>
              <a:gd name="T117" fmla="*/ 2147483647 h 1240"/>
              <a:gd name="T118" fmla="*/ 2147483647 w 765"/>
              <a:gd name="T119" fmla="*/ 2147483647 h 1240"/>
              <a:gd name="T120" fmla="*/ 2147483647 w 765"/>
              <a:gd name="T121" fmla="*/ 2147483647 h 1240"/>
              <a:gd name="T122" fmla="*/ 2147483647 w 765"/>
              <a:gd name="T123" fmla="*/ 2147483647 h 12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240"/>
              <a:gd name="T188" fmla="*/ 765 w 765"/>
              <a:gd name="T189" fmla="*/ 1240 h 12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240">
                <a:moveTo>
                  <a:pt x="45" y="1025"/>
                </a:moveTo>
                <a:lnTo>
                  <a:pt x="47" y="1034"/>
                </a:lnTo>
                <a:lnTo>
                  <a:pt x="48" y="1043"/>
                </a:lnTo>
                <a:lnTo>
                  <a:pt x="50" y="1055"/>
                </a:lnTo>
                <a:lnTo>
                  <a:pt x="59" y="1116"/>
                </a:lnTo>
                <a:lnTo>
                  <a:pt x="59" y="1120"/>
                </a:lnTo>
                <a:lnTo>
                  <a:pt x="63" y="1152"/>
                </a:lnTo>
                <a:lnTo>
                  <a:pt x="68" y="1185"/>
                </a:lnTo>
                <a:lnTo>
                  <a:pt x="72" y="1216"/>
                </a:lnTo>
                <a:lnTo>
                  <a:pt x="75" y="1206"/>
                </a:lnTo>
                <a:lnTo>
                  <a:pt x="102" y="1205"/>
                </a:lnTo>
                <a:lnTo>
                  <a:pt x="113" y="1219"/>
                </a:lnTo>
                <a:lnTo>
                  <a:pt x="129" y="1212"/>
                </a:lnTo>
                <a:lnTo>
                  <a:pt x="129" y="1171"/>
                </a:lnTo>
                <a:lnTo>
                  <a:pt x="145" y="1126"/>
                </a:lnTo>
                <a:lnTo>
                  <a:pt x="165" y="1137"/>
                </a:lnTo>
                <a:lnTo>
                  <a:pt x="166" y="1168"/>
                </a:lnTo>
                <a:lnTo>
                  <a:pt x="152" y="1240"/>
                </a:lnTo>
                <a:lnTo>
                  <a:pt x="252" y="1216"/>
                </a:lnTo>
                <a:lnTo>
                  <a:pt x="284" y="1169"/>
                </a:lnTo>
                <a:lnTo>
                  <a:pt x="270" y="1157"/>
                </a:lnTo>
                <a:lnTo>
                  <a:pt x="276" y="1126"/>
                </a:lnTo>
                <a:lnTo>
                  <a:pt x="222" y="1075"/>
                </a:lnTo>
                <a:lnTo>
                  <a:pt x="223" y="1037"/>
                </a:lnTo>
                <a:lnTo>
                  <a:pt x="295" y="1030"/>
                </a:lnTo>
                <a:lnTo>
                  <a:pt x="298" y="1030"/>
                </a:lnTo>
                <a:lnTo>
                  <a:pt x="314" y="1028"/>
                </a:lnTo>
                <a:lnTo>
                  <a:pt x="319" y="1028"/>
                </a:lnTo>
                <a:lnTo>
                  <a:pt x="347" y="1024"/>
                </a:lnTo>
                <a:lnTo>
                  <a:pt x="392" y="1019"/>
                </a:lnTo>
                <a:lnTo>
                  <a:pt x="406" y="1018"/>
                </a:lnTo>
                <a:lnTo>
                  <a:pt x="410" y="1018"/>
                </a:lnTo>
                <a:lnTo>
                  <a:pt x="413" y="1018"/>
                </a:lnTo>
                <a:lnTo>
                  <a:pt x="439" y="1014"/>
                </a:lnTo>
                <a:lnTo>
                  <a:pt x="446" y="1014"/>
                </a:lnTo>
                <a:lnTo>
                  <a:pt x="476" y="1011"/>
                </a:lnTo>
                <a:lnTo>
                  <a:pt x="478" y="1011"/>
                </a:lnTo>
                <a:lnTo>
                  <a:pt x="504" y="1007"/>
                </a:lnTo>
                <a:lnTo>
                  <a:pt x="518" y="1006"/>
                </a:lnTo>
                <a:lnTo>
                  <a:pt x="522" y="1006"/>
                </a:lnTo>
                <a:lnTo>
                  <a:pt x="531" y="1005"/>
                </a:lnTo>
                <a:lnTo>
                  <a:pt x="549" y="1002"/>
                </a:lnTo>
                <a:lnTo>
                  <a:pt x="568" y="1000"/>
                </a:lnTo>
                <a:lnTo>
                  <a:pt x="605" y="995"/>
                </a:lnTo>
                <a:lnTo>
                  <a:pt x="660" y="988"/>
                </a:lnTo>
                <a:lnTo>
                  <a:pt x="663" y="988"/>
                </a:lnTo>
                <a:lnTo>
                  <a:pt x="712" y="981"/>
                </a:lnTo>
                <a:lnTo>
                  <a:pt x="731" y="978"/>
                </a:lnTo>
                <a:lnTo>
                  <a:pt x="763" y="974"/>
                </a:lnTo>
                <a:lnTo>
                  <a:pt x="765" y="972"/>
                </a:lnTo>
                <a:lnTo>
                  <a:pt x="765" y="971"/>
                </a:lnTo>
                <a:lnTo>
                  <a:pt x="756" y="957"/>
                </a:lnTo>
                <a:lnTo>
                  <a:pt x="749" y="945"/>
                </a:lnTo>
                <a:lnTo>
                  <a:pt x="735" y="915"/>
                </a:lnTo>
                <a:lnTo>
                  <a:pt x="736" y="900"/>
                </a:lnTo>
                <a:lnTo>
                  <a:pt x="735" y="884"/>
                </a:lnTo>
                <a:lnTo>
                  <a:pt x="737" y="851"/>
                </a:lnTo>
                <a:lnTo>
                  <a:pt x="738" y="848"/>
                </a:lnTo>
                <a:lnTo>
                  <a:pt x="731" y="821"/>
                </a:lnTo>
                <a:lnTo>
                  <a:pt x="717" y="806"/>
                </a:lnTo>
                <a:lnTo>
                  <a:pt x="714" y="789"/>
                </a:lnTo>
                <a:lnTo>
                  <a:pt x="714" y="788"/>
                </a:lnTo>
                <a:lnTo>
                  <a:pt x="714" y="786"/>
                </a:lnTo>
                <a:lnTo>
                  <a:pt x="711" y="784"/>
                </a:lnTo>
                <a:lnTo>
                  <a:pt x="709" y="761"/>
                </a:lnTo>
                <a:lnTo>
                  <a:pt x="711" y="757"/>
                </a:lnTo>
                <a:lnTo>
                  <a:pt x="719" y="730"/>
                </a:lnTo>
                <a:lnTo>
                  <a:pt x="719" y="728"/>
                </a:lnTo>
                <a:lnTo>
                  <a:pt x="719" y="712"/>
                </a:lnTo>
                <a:lnTo>
                  <a:pt x="717" y="697"/>
                </a:lnTo>
                <a:lnTo>
                  <a:pt x="726" y="681"/>
                </a:lnTo>
                <a:lnTo>
                  <a:pt x="741" y="667"/>
                </a:lnTo>
                <a:lnTo>
                  <a:pt x="744" y="662"/>
                </a:lnTo>
                <a:lnTo>
                  <a:pt x="723" y="646"/>
                </a:lnTo>
                <a:lnTo>
                  <a:pt x="726" y="632"/>
                </a:lnTo>
                <a:lnTo>
                  <a:pt x="717" y="602"/>
                </a:lnTo>
                <a:lnTo>
                  <a:pt x="717" y="601"/>
                </a:lnTo>
                <a:lnTo>
                  <a:pt x="717" y="599"/>
                </a:lnTo>
                <a:lnTo>
                  <a:pt x="696" y="578"/>
                </a:lnTo>
                <a:lnTo>
                  <a:pt x="693" y="572"/>
                </a:lnTo>
                <a:lnTo>
                  <a:pt x="683" y="545"/>
                </a:lnTo>
                <a:lnTo>
                  <a:pt x="681" y="544"/>
                </a:lnTo>
                <a:lnTo>
                  <a:pt x="682" y="537"/>
                </a:lnTo>
                <a:lnTo>
                  <a:pt x="667" y="515"/>
                </a:lnTo>
                <a:lnTo>
                  <a:pt x="660" y="494"/>
                </a:lnTo>
                <a:lnTo>
                  <a:pt x="658" y="486"/>
                </a:lnTo>
                <a:lnTo>
                  <a:pt x="649" y="458"/>
                </a:lnTo>
                <a:lnTo>
                  <a:pt x="648" y="453"/>
                </a:lnTo>
                <a:lnTo>
                  <a:pt x="648" y="452"/>
                </a:lnTo>
                <a:lnTo>
                  <a:pt x="642" y="432"/>
                </a:lnTo>
                <a:lnTo>
                  <a:pt x="632" y="392"/>
                </a:lnTo>
                <a:lnTo>
                  <a:pt x="628" y="380"/>
                </a:lnTo>
                <a:lnTo>
                  <a:pt x="623" y="366"/>
                </a:lnTo>
                <a:lnTo>
                  <a:pt x="622" y="362"/>
                </a:lnTo>
                <a:lnTo>
                  <a:pt x="614" y="332"/>
                </a:lnTo>
                <a:lnTo>
                  <a:pt x="611" y="325"/>
                </a:lnTo>
                <a:lnTo>
                  <a:pt x="598" y="278"/>
                </a:lnTo>
                <a:lnTo>
                  <a:pt x="597" y="274"/>
                </a:lnTo>
                <a:lnTo>
                  <a:pt x="594" y="264"/>
                </a:lnTo>
                <a:lnTo>
                  <a:pt x="590" y="249"/>
                </a:lnTo>
                <a:lnTo>
                  <a:pt x="587" y="240"/>
                </a:lnTo>
                <a:lnTo>
                  <a:pt x="585" y="232"/>
                </a:lnTo>
                <a:lnTo>
                  <a:pt x="581" y="220"/>
                </a:lnTo>
                <a:lnTo>
                  <a:pt x="575" y="200"/>
                </a:lnTo>
                <a:lnTo>
                  <a:pt x="572" y="185"/>
                </a:lnTo>
                <a:lnTo>
                  <a:pt x="567" y="170"/>
                </a:lnTo>
                <a:lnTo>
                  <a:pt x="558" y="141"/>
                </a:lnTo>
                <a:lnTo>
                  <a:pt x="554" y="127"/>
                </a:lnTo>
                <a:lnTo>
                  <a:pt x="550" y="113"/>
                </a:lnTo>
                <a:lnTo>
                  <a:pt x="544" y="97"/>
                </a:lnTo>
                <a:lnTo>
                  <a:pt x="542" y="87"/>
                </a:lnTo>
                <a:lnTo>
                  <a:pt x="533" y="57"/>
                </a:lnTo>
                <a:lnTo>
                  <a:pt x="527" y="39"/>
                </a:lnTo>
                <a:lnTo>
                  <a:pt x="525" y="31"/>
                </a:lnTo>
                <a:lnTo>
                  <a:pt x="524" y="27"/>
                </a:lnTo>
                <a:lnTo>
                  <a:pt x="516" y="0"/>
                </a:lnTo>
                <a:lnTo>
                  <a:pt x="513" y="1"/>
                </a:lnTo>
                <a:lnTo>
                  <a:pt x="470" y="5"/>
                </a:lnTo>
                <a:lnTo>
                  <a:pt x="464" y="6"/>
                </a:lnTo>
                <a:lnTo>
                  <a:pt x="425" y="9"/>
                </a:lnTo>
                <a:lnTo>
                  <a:pt x="385" y="14"/>
                </a:lnTo>
                <a:lnTo>
                  <a:pt x="376" y="15"/>
                </a:lnTo>
                <a:lnTo>
                  <a:pt x="375" y="15"/>
                </a:lnTo>
                <a:lnTo>
                  <a:pt x="364" y="17"/>
                </a:lnTo>
                <a:lnTo>
                  <a:pt x="339" y="20"/>
                </a:lnTo>
                <a:lnTo>
                  <a:pt x="283" y="26"/>
                </a:lnTo>
                <a:lnTo>
                  <a:pt x="272" y="27"/>
                </a:lnTo>
                <a:lnTo>
                  <a:pt x="267" y="27"/>
                </a:lnTo>
                <a:lnTo>
                  <a:pt x="254" y="29"/>
                </a:lnTo>
                <a:lnTo>
                  <a:pt x="198" y="33"/>
                </a:lnTo>
                <a:lnTo>
                  <a:pt x="196" y="33"/>
                </a:lnTo>
                <a:lnTo>
                  <a:pt x="195" y="33"/>
                </a:lnTo>
                <a:lnTo>
                  <a:pt x="189" y="33"/>
                </a:lnTo>
                <a:lnTo>
                  <a:pt x="165" y="36"/>
                </a:lnTo>
                <a:lnTo>
                  <a:pt x="119" y="41"/>
                </a:lnTo>
                <a:lnTo>
                  <a:pt x="104" y="42"/>
                </a:lnTo>
                <a:lnTo>
                  <a:pt x="60" y="45"/>
                </a:lnTo>
                <a:lnTo>
                  <a:pt x="43" y="48"/>
                </a:lnTo>
                <a:lnTo>
                  <a:pt x="0" y="51"/>
                </a:lnTo>
                <a:lnTo>
                  <a:pt x="1" y="54"/>
                </a:lnTo>
                <a:lnTo>
                  <a:pt x="18" y="77"/>
                </a:lnTo>
                <a:lnTo>
                  <a:pt x="24" y="78"/>
                </a:lnTo>
                <a:lnTo>
                  <a:pt x="24" y="93"/>
                </a:lnTo>
                <a:lnTo>
                  <a:pt x="23" y="133"/>
                </a:lnTo>
                <a:lnTo>
                  <a:pt x="23" y="156"/>
                </a:lnTo>
                <a:lnTo>
                  <a:pt x="23" y="177"/>
                </a:lnTo>
                <a:lnTo>
                  <a:pt x="23" y="186"/>
                </a:lnTo>
                <a:lnTo>
                  <a:pt x="23" y="192"/>
                </a:lnTo>
                <a:lnTo>
                  <a:pt x="23" y="208"/>
                </a:lnTo>
                <a:lnTo>
                  <a:pt x="23" y="222"/>
                </a:lnTo>
                <a:lnTo>
                  <a:pt x="23" y="255"/>
                </a:lnTo>
                <a:lnTo>
                  <a:pt x="23" y="260"/>
                </a:lnTo>
                <a:lnTo>
                  <a:pt x="21" y="280"/>
                </a:lnTo>
                <a:lnTo>
                  <a:pt x="21" y="288"/>
                </a:lnTo>
                <a:lnTo>
                  <a:pt x="21" y="303"/>
                </a:lnTo>
                <a:lnTo>
                  <a:pt x="21" y="343"/>
                </a:lnTo>
                <a:lnTo>
                  <a:pt x="21" y="367"/>
                </a:lnTo>
                <a:lnTo>
                  <a:pt x="21" y="369"/>
                </a:lnTo>
                <a:lnTo>
                  <a:pt x="21" y="421"/>
                </a:lnTo>
                <a:lnTo>
                  <a:pt x="21" y="429"/>
                </a:lnTo>
                <a:lnTo>
                  <a:pt x="20" y="452"/>
                </a:lnTo>
                <a:lnTo>
                  <a:pt x="20" y="482"/>
                </a:lnTo>
                <a:lnTo>
                  <a:pt x="20" y="499"/>
                </a:lnTo>
                <a:lnTo>
                  <a:pt x="20" y="503"/>
                </a:lnTo>
                <a:lnTo>
                  <a:pt x="20" y="556"/>
                </a:lnTo>
                <a:lnTo>
                  <a:pt x="20" y="565"/>
                </a:lnTo>
                <a:lnTo>
                  <a:pt x="20" y="572"/>
                </a:lnTo>
                <a:lnTo>
                  <a:pt x="20" y="629"/>
                </a:lnTo>
                <a:lnTo>
                  <a:pt x="20" y="638"/>
                </a:lnTo>
                <a:lnTo>
                  <a:pt x="20" y="661"/>
                </a:lnTo>
                <a:lnTo>
                  <a:pt x="20" y="705"/>
                </a:lnTo>
                <a:lnTo>
                  <a:pt x="20" y="712"/>
                </a:lnTo>
                <a:lnTo>
                  <a:pt x="20" y="729"/>
                </a:lnTo>
                <a:lnTo>
                  <a:pt x="20" y="743"/>
                </a:lnTo>
                <a:lnTo>
                  <a:pt x="20" y="746"/>
                </a:lnTo>
                <a:lnTo>
                  <a:pt x="20" y="749"/>
                </a:lnTo>
                <a:lnTo>
                  <a:pt x="20" y="757"/>
                </a:lnTo>
                <a:lnTo>
                  <a:pt x="19" y="774"/>
                </a:lnTo>
                <a:lnTo>
                  <a:pt x="19" y="832"/>
                </a:lnTo>
                <a:lnTo>
                  <a:pt x="20" y="837"/>
                </a:lnTo>
                <a:lnTo>
                  <a:pt x="20" y="842"/>
                </a:lnTo>
                <a:lnTo>
                  <a:pt x="25" y="881"/>
                </a:lnTo>
                <a:lnTo>
                  <a:pt x="32" y="930"/>
                </a:lnTo>
                <a:lnTo>
                  <a:pt x="33" y="935"/>
                </a:lnTo>
                <a:lnTo>
                  <a:pt x="35" y="946"/>
                </a:lnTo>
                <a:lnTo>
                  <a:pt x="37" y="960"/>
                </a:lnTo>
                <a:lnTo>
                  <a:pt x="41" y="989"/>
                </a:lnTo>
                <a:lnTo>
                  <a:pt x="45" y="1025"/>
                </a:lnTo>
                <a:close/>
              </a:path>
            </a:pathLst>
          </a:custGeom>
          <a:noFill/>
          <a:ln w="1651">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92" name="Freeform 14"/>
          <p:cNvSpPr>
            <a:spLocks/>
          </p:cNvSpPr>
          <p:nvPr/>
        </p:nvSpPr>
        <p:spPr bwMode="auto">
          <a:xfrm>
            <a:off x="5995988" y="4852644"/>
            <a:ext cx="1414462" cy="1116012"/>
          </a:xfrm>
          <a:custGeom>
            <a:avLst/>
            <a:gdLst>
              <a:gd name="T0" fmla="*/ 2147483647 w 1782"/>
              <a:gd name="T1" fmla="*/ 2147483647 h 1408"/>
              <a:gd name="T2" fmla="*/ 2147483647 w 1782"/>
              <a:gd name="T3" fmla="*/ 2147483647 h 1408"/>
              <a:gd name="T4" fmla="*/ 2147483647 w 1782"/>
              <a:gd name="T5" fmla="*/ 2147483647 h 1408"/>
              <a:gd name="T6" fmla="*/ 2147483647 w 1782"/>
              <a:gd name="T7" fmla="*/ 2147483647 h 1408"/>
              <a:gd name="T8" fmla="*/ 2147483647 w 1782"/>
              <a:gd name="T9" fmla="*/ 2147483647 h 1408"/>
              <a:gd name="T10" fmla="*/ 2147483647 w 1782"/>
              <a:gd name="T11" fmla="*/ 2147483647 h 1408"/>
              <a:gd name="T12" fmla="*/ 2147483647 w 1782"/>
              <a:gd name="T13" fmla="*/ 2147483647 h 1408"/>
              <a:gd name="T14" fmla="*/ 2147483647 w 1782"/>
              <a:gd name="T15" fmla="*/ 2147483647 h 1408"/>
              <a:gd name="T16" fmla="*/ 2147483647 w 1782"/>
              <a:gd name="T17" fmla="*/ 2147483647 h 1408"/>
              <a:gd name="T18" fmla="*/ 2147483647 w 1782"/>
              <a:gd name="T19" fmla="*/ 2147483647 h 1408"/>
              <a:gd name="T20" fmla="*/ 2147483647 w 1782"/>
              <a:gd name="T21" fmla="*/ 2147483647 h 1408"/>
              <a:gd name="T22" fmla="*/ 2147483647 w 1782"/>
              <a:gd name="T23" fmla="*/ 2147483647 h 1408"/>
              <a:gd name="T24" fmla="*/ 2147483647 w 1782"/>
              <a:gd name="T25" fmla="*/ 2147483647 h 1408"/>
              <a:gd name="T26" fmla="*/ 2147483647 w 1782"/>
              <a:gd name="T27" fmla="*/ 2147483647 h 1408"/>
              <a:gd name="T28" fmla="*/ 2147483647 w 1782"/>
              <a:gd name="T29" fmla="*/ 2147483647 h 1408"/>
              <a:gd name="T30" fmla="*/ 2147483647 w 1782"/>
              <a:gd name="T31" fmla="*/ 2147483647 h 1408"/>
              <a:gd name="T32" fmla="*/ 2147483647 w 1782"/>
              <a:gd name="T33" fmla="*/ 2147483647 h 1408"/>
              <a:gd name="T34" fmla="*/ 2147483647 w 1782"/>
              <a:gd name="T35" fmla="*/ 2147483647 h 1408"/>
              <a:gd name="T36" fmla="*/ 2147483647 w 1782"/>
              <a:gd name="T37" fmla="*/ 2147483647 h 1408"/>
              <a:gd name="T38" fmla="*/ 2147483647 w 1782"/>
              <a:gd name="T39" fmla="*/ 2147483647 h 1408"/>
              <a:gd name="T40" fmla="*/ 2147483647 w 1782"/>
              <a:gd name="T41" fmla="*/ 2147483647 h 1408"/>
              <a:gd name="T42" fmla="*/ 2147483647 w 1782"/>
              <a:gd name="T43" fmla="*/ 2147483647 h 1408"/>
              <a:gd name="T44" fmla="*/ 2147483647 w 1782"/>
              <a:gd name="T45" fmla="*/ 2147483647 h 1408"/>
              <a:gd name="T46" fmla="*/ 2147483647 w 1782"/>
              <a:gd name="T47" fmla="*/ 2147483647 h 1408"/>
              <a:gd name="T48" fmla="*/ 2147483647 w 1782"/>
              <a:gd name="T49" fmla="*/ 2147483647 h 1408"/>
              <a:gd name="T50" fmla="*/ 2147483647 w 1782"/>
              <a:gd name="T51" fmla="*/ 2147483647 h 1408"/>
              <a:gd name="T52" fmla="*/ 2147483647 w 1782"/>
              <a:gd name="T53" fmla="*/ 2147483647 h 1408"/>
              <a:gd name="T54" fmla="*/ 2147483647 w 1782"/>
              <a:gd name="T55" fmla="*/ 2147483647 h 1408"/>
              <a:gd name="T56" fmla="*/ 2147483647 w 1782"/>
              <a:gd name="T57" fmla="*/ 2147483647 h 1408"/>
              <a:gd name="T58" fmla="*/ 2147483647 w 1782"/>
              <a:gd name="T59" fmla="*/ 2147483647 h 1408"/>
              <a:gd name="T60" fmla="*/ 2147483647 w 1782"/>
              <a:gd name="T61" fmla="*/ 2147483647 h 1408"/>
              <a:gd name="T62" fmla="*/ 2147483647 w 1782"/>
              <a:gd name="T63" fmla="*/ 2147483647 h 1408"/>
              <a:gd name="T64" fmla="*/ 2147483647 w 1782"/>
              <a:gd name="T65" fmla="*/ 2147483647 h 1408"/>
              <a:gd name="T66" fmla="*/ 2147483647 w 1782"/>
              <a:gd name="T67" fmla="*/ 2147483647 h 1408"/>
              <a:gd name="T68" fmla="*/ 2147483647 w 1782"/>
              <a:gd name="T69" fmla="*/ 0 h 1408"/>
              <a:gd name="T70" fmla="*/ 2147483647 w 1782"/>
              <a:gd name="T71" fmla="*/ 2147483647 h 1408"/>
              <a:gd name="T72" fmla="*/ 2147483647 w 1782"/>
              <a:gd name="T73" fmla="*/ 2147483647 h 1408"/>
              <a:gd name="T74" fmla="*/ 2147483647 w 1782"/>
              <a:gd name="T75" fmla="*/ 2147483647 h 1408"/>
              <a:gd name="T76" fmla="*/ 2147483647 w 1782"/>
              <a:gd name="T77" fmla="*/ 2147483647 h 1408"/>
              <a:gd name="T78" fmla="*/ 2147483647 w 1782"/>
              <a:gd name="T79" fmla="*/ 2147483647 h 1408"/>
              <a:gd name="T80" fmla="*/ 2147483647 w 1782"/>
              <a:gd name="T81" fmla="*/ 2147483647 h 1408"/>
              <a:gd name="T82" fmla="*/ 2147483647 w 1782"/>
              <a:gd name="T83" fmla="*/ 2147483647 h 1408"/>
              <a:gd name="T84" fmla="*/ 2147483647 w 1782"/>
              <a:gd name="T85" fmla="*/ 2147483647 h 1408"/>
              <a:gd name="T86" fmla="*/ 2147483647 w 1782"/>
              <a:gd name="T87" fmla="*/ 2147483647 h 1408"/>
              <a:gd name="T88" fmla="*/ 2147483647 w 1782"/>
              <a:gd name="T89" fmla="*/ 2147483647 h 1408"/>
              <a:gd name="T90" fmla="*/ 2147483647 w 1782"/>
              <a:gd name="T91" fmla="*/ 2147483647 h 1408"/>
              <a:gd name="T92" fmla="*/ 2147483647 w 1782"/>
              <a:gd name="T93" fmla="*/ 2147483647 h 1408"/>
              <a:gd name="T94" fmla="*/ 2147483647 w 1782"/>
              <a:gd name="T95" fmla="*/ 2147483647 h 1408"/>
              <a:gd name="T96" fmla="*/ 2147483647 w 1782"/>
              <a:gd name="T97" fmla="*/ 2147483647 h 1408"/>
              <a:gd name="T98" fmla="*/ 2147483647 w 1782"/>
              <a:gd name="T99" fmla="*/ 2147483647 h 1408"/>
              <a:gd name="T100" fmla="*/ 2147483647 w 1782"/>
              <a:gd name="T101" fmla="*/ 2147483647 h 1408"/>
              <a:gd name="T102" fmla="*/ 2147483647 w 1782"/>
              <a:gd name="T103" fmla="*/ 2147483647 h 1408"/>
              <a:gd name="T104" fmla="*/ 0 w 1782"/>
              <a:gd name="T105" fmla="*/ 2147483647 h 1408"/>
              <a:gd name="T106" fmla="*/ 2147483647 w 1782"/>
              <a:gd name="T107" fmla="*/ 2147483647 h 1408"/>
              <a:gd name="T108" fmla="*/ 2147483647 w 1782"/>
              <a:gd name="T109" fmla="*/ 2147483647 h 1408"/>
              <a:gd name="T110" fmla="*/ 2147483647 w 1782"/>
              <a:gd name="T111" fmla="*/ 2147483647 h 1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82"/>
              <a:gd name="T169" fmla="*/ 0 h 1408"/>
              <a:gd name="T170" fmla="*/ 1782 w 1782"/>
              <a:gd name="T171" fmla="*/ 1408 h 14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82" h="1408">
                <a:moveTo>
                  <a:pt x="357" y="258"/>
                </a:moveTo>
                <a:lnTo>
                  <a:pt x="441" y="296"/>
                </a:lnTo>
                <a:lnTo>
                  <a:pt x="469" y="320"/>
                </a:lnTo>
                <a:lnTo>
                  <a:pt x="495" y="328"/>
                </a:lnTo>
                <a:lnTo>
                  <a:pt x="504" y="382"/>
                </a:lnTo>
                <a:lnTo>
                  <a:pt x="496" y="341"/>
                </a:lnTo>
                <a:lnTo>
                  <a:pt x="505" y="386"/>
                </a:lnTo>
                <a:lnTo>
                  <a:pt x="537" y="384"/>
                </a:lnTo>
                <a:lnTo>
                  <a:pt x="559" y="394"/>
                </a:lnTo>
                <a:lnTo>
                  <a:pt x="557" y="373"/>
                </a:lnTo>
                <a:lnTo>
                  <a:pt x="583" y="370"/>
                </a:lnTo>
                <a:lnTo>
                  <a:pt x="606" y="353"/>
                </a:lnTo>
                <a:lnTo>
                  <a:pt x="600" y="362"/>
                </a:lnTo>
                <a:lnTo>
                  <a:pt x="682" y="306"/>
                </a:lnTo>
                <a:lnTo>
                  <a:pt x="709" y="308"/>
                </a:lnTo>
                <a:lnTo>
                  <a:pt x="712" y="288"/>
                </a:lnTo>
                <a:lnTo>
                  <a:pt x="709" y="281"/>
                </a:lnTo>
                <a:lnTo>
                  <a:pt x="730" y="257"/>
                </a:lnTo>
                <a:lnTo>
                  <a:pt x="765" y="248"/>
                </a:lnTo>
                <a:lnTo>
                  <a:pt x="782" y="250"/>
                </a:lnTo>
                <a:lnTo>
                  <a:pt x="783" y="251"/>
                </a:lnTo>
                <a:lnTo>
                  <a:pt x="865" y="290"/>
                </a:lnTo>
                <a:lnTo>
                  <a:pt x="881" y="318"/>
                </a:lnTo>
                <a:lnTo>
                  <a:pt x="918" y="336"/>
                </a:lnTo>
                <a:lnTo>
                  <a:pt x="934" y="377"/>
                </a:lnTo>
                <a:lnTo>
                  <a:pt x="962" y="389"/>
                </a:lnTo>
                <a:lnTo>
                  <a:pt x="986" y="421"/>
                </a:lnTo>
                <a:lnTo>
                  <a:pt x="1005" y="427"/>
                </a:lnTo>
                <a:lnTo>
                  <a:pt x="1008" y="459"/>
                </a:lnTo>
                <a:lnTo>
                  <a:pt x="1022" y="457"/>
                </a:lnTo>
                <a:lnTo>
                  <a:pt x="1026" y="449"/>
                </a:lnTo>
                <a:lnTo>
                  <a:pt x="1052" y="444"/>
                </a:lnTo>
                <a:lnTo>
                  <a:pt x="1067" y="450"/>
                </a:lnTo>
                <a:lnTo>
                  <a:pt x="1082" y="483"/>
                </a:lnTo>
                <a:lnTo>
                  <a:pt x="1102" y="501"/>
                </a:lnTo>
                <a:lnTo>
                  <a:pt x="1090" y="528"/>
                </a:lnTo>
                <a:lnTo>
                  <a:pt x="1106" y="539"/>
                </a:lnTo>
                <a:lnTo>
                  <a:pt x="1101" y="547"/>
                </a:lnTo>
                <a:lnTo>
                  <a:pt x="1112" y="552"/>
                </a:lnTo>
                <a:lnTo>
                  <a:pt x="1114" y="553"/>
                </a:lnTo>
                <a:lnTo>
                  <a:pt x="1120" y="615"/>
                </a:lnTo>
                <a:lnTo>
                  <a:pt x="1109" y="666"/>
                </a:lnTo>
                <a:lnTo>
                  <a:pt x="1103" y="684"/>
                </a:lnTo>
                <a:lnTo>
                  <a:pt x="1111" y="694"/>
                </a:lnTo>
                <a:lnTo>
                  <a:pt x="1100" y="704"/>
                </a:lnTo>
                <a:lnTo>
                  <a:pt x="1105" y="758"/>
                </a:lnTo>
                <a:lnTo>
                  <a:pt x="1129" y="787"/>
                </a:lnTo>
                <a:lnTo>
                  <a:pt x="1136" y="812"/>
                </a:lnTo>
                <a:lnTo>
                  <a:pt x="1143" y="817"/>
                </a:lnTo>
                <a:lnTo>
                  <a:pt x="1159" y="784"/>
                </a:lnTo>
                <a:lnTo>
                  <a:pt x="1159" y="751"/>
                </a:lnTo>
                <a:lnTo>
                  <a:pt x="1153" y="742"/>
                </a:lnTo>
                <a:lnTo>
                  <a:pt x="1130" y="736"/>
                </a:lnTo>
                <a:lnTo>
                  <a:pt x="1145" y="729"/>
                </a:lnTo>
                <a:lnTo>
                  <a:pt x="1183" y="759"/>
                </a:lnTo>
                <a:lnTo>
                  <a:pt x="1184" y="746"/>
                </a:lnTo>
                <a:lnTo>
                  <a:pt x="1202" y="744"/>
                </a:lnTo>
                <a:lnTo>
                  <a:pt x="1178" y="805"/>
                </a:lnTo>
                <a:lnTo>
                  <a:pt x="1165" y="822"/>
                </a:lnTo>
                <a:lnTo>
                  <a:pt x="1166" y="829"/>
                </a:lnTo>
                <a:lnTo>
                  <a:pt x="1139" y="838"/>
                </a:lnTo>
                <a:lnTo>
                  <a:pt x="1168" y="871"/>
                </a:lnTo>
                <a:lnTo>
                  <a:pt x="1196" y="902"/>
                </a:lnTo>
                <a:lnTo>
                  <a:pt x="1242" y="970"/>
                </a:lnTo>
                <a:lnTo>
                  <a:pt x="1256" y="986"/>
                </a:lnTo>
                <a:lnTo>
                  <a:pt x="1271" y="1005"/>
                </a:lnTo>
                <a:lnTo>
                  <a:pt x="1300" y="1073"/>
                </a:lnTo>
                <a:lnTo>
                  <a:pt x="1317" y="1087"/>
                </a:lnTo>
                <a:lnTo>
                  <a:pt x="1340" y="1078"/>
                </a:lnTo>
                <a:lnTo>
                  <a:pt x="1342" y="1071"/>
                </a:lnTo>
                <a:lnTo>
                  <a:pt x="1381" y="1103"/>
                </a:lnTo>
                <a:lnTo>
                  <a:pt x="1398" y="1151"/>
                </a:lnTo>
                <a:lnTo>
                  <a:pt x="1438" y="1215"/>
                </a:lnTo>
                <a:lnTo>
                  <a:pt x="1437" y="1208"/>
                </a:lnTo>
                <a:lnTo>
                  <a:pt x="1447" y="1203"/>
                </a:lnTo>
                <a:lnTo>
                  <a:pt x="1486" y="1219"/>
                </a:lnTo>
                <a:lnTo>
                  <a:pt x="1501" y="1221"/>
                </a:lnTo>
                <a:lnTo>
                  <a:pt x="1541" y="1254"/>
                </a:lnTo>
                <a:lnTo>
                  <a:pt x="1579" y="1318"/>
                </a:lnTo>
                <a:lnTo>
                  <a:pt x="1574" y="1323"/>
                </a:lnTo>
                <a:lnTo>
                  <a:pt x="1574" y="1349"/>
                </a:lnTo>
                <a:lnTo>
                  <a:pt x="1597" y="1371"/>
                </a:lnTo>
                <a:lnTo>
                  <a:pt x="1615" y="1366"/>
                </a:lnTo>
                <a:lnTo>
                  <a:pt x="1645" y="1348"/>
                </a:lnTo>
                <a:lnTo>
                  <a:pt x="1658" y="1349"/>
                </a:lnTo>
                <a:lnTo>
                  <a:pt x="1660" y="1354"/>
                </a:lnTo>
                <a:lnTo>
                  <a:pt x="1681" y="1350"/>
                </a:lnTo>
                <a:lnTo>
                  <a:pt x="1673" y="1379"/>
                </a:lnTo>
                <a:lnTo>
                  <a:pt x="1682" y="1386"/>
                </a:lnTo>
                <a:lnTo>
                  <a:pt x="1698" y="1377"/>
                </a:lnTo>
                <a:lnTo>
                  <a:pt x="1692" y="1348"/>
                </a:lnTo>
                <a:lnTo>
                  <a:pt x="1696" y="1335"/>
                </a:lnTo>
                <a:lnTo>
                  <a:pt x="1699" y="1338"/>
                </a:lnTo>
                <a:lnTo>
                  <a:pt x="1725" y="1326"/>
                </a:lnTo>
                <a:lnTo>
                  <a:pt x="1730" y="1367"/>
                </a:lnTo>
                <a:lnTo>
                  <a:pt x="1718" y="1378"/>
                </a:lnTo>
                <a:lnTo>
                  <a:pt x="1721" y="1382"/>
                </a:lnTo>
                <a:lnTo>
                  <a:pt x="1700" y="1408"/>
                </a:lnTo>
                <a:lnTo>
                  <a:pt x="1719" y="1390"/>
                </a:lnTo>
                <a:lnTo>
                  <a:pt x="1753" y="1340"/>
                </a:lnTo>
                <a:lnTo>
                  <a:pt x="1772" y="1284"/>
                </a:lnTo>
                <a:lnTo>
                  <a:pt x="1782" y="1244"/>
                </a:lnTo>
                <a:lnTo>
                  <a:pt x="1781" y="1239"/>
                </a:lnTo>
                <a:lnTo>
                  <a:pt x="1769" y="1282"/>
                </a:lnTo>
                <a:lnTo>
                  <a:pt x="1747" y="1298"/>
                </a:lnTo>
                <a:lnTo>
                  <a:pt x="1758" y="1280"/>
                </a:lnTo>
                <a:lnTo>
                  <a:pt x="1746" y="1250"/>
                </a:lnTo>
                <a:lnTo>
                  <a:pt x="1758" y="1199"/>
                </a:lnTo>
                <a:lnTo>
                  <a:pt x="1773" y="1192"/>
                </a:lnTo>
                <a:lnTo>
                  <a:pt x="1779" y="1202"/>
                </a:lnTo>
                <a:lnTo>
                  <a:pt x="1773" y="1125"/>
                </a:lnTo>
                <a:lnTo>
                  <a:pt x="1773" y="1119"/>
                </a:lnTo>
                <a:lnTo>
                  <a:pt x="1769" y="1040"/>
                </a:lnTo>
                <a:lnTo>
                  <a:pt x="1757" y="924"/>
                </a:lnTo>
                <a:lnTo>
                  <a:pt x="1758" y="924"/>
                </a:lnTo>
                <a:lnTo>
                  <a:pt x="1739" y="882"/>
                </a:lnTo>
                <a:lnTo>
                  <a:pt x="1700" y="814"/>
                </a:lnTo>
                <a:lnTo>
                  <a:pt x="1662" y="748"/>
                </a:lnTo>
                <a:lnTo>
                  <a:pt x="1662" y="747"/>
                </a:lnTo>
                <a:lnTo>
                  <a:pt x="1621" y="678"/>
                </a:lnTo>
                <a:lnTo>
                  <a:pt x="1583" y="618"/>
                </a:lnTo>
                <a:lnTo>
                  <a:pt x="1567" y="565"/>
                </a:lnTo>
                <a:lnTo>
                  <a:pt x="1573" y="525"/>
                </a:lnTo>
                <a:lnTo>
                  <a:pt x="1521" y="461"/>
                </a:lnTo>
                <a:lnTo>
                  <a:pt x="1452" y="376"/>
                </a:lnTo>
                <a:lnTo>
                  <a:pt x="1419" y="323"/>
                </a:lnTo>
                <a:lnTo>
                  <a:pt x="1416" y="318"/>
                </a:lnTo>
                <a:lnTo>
                  <a:pt x="1383" y="262"/>
                </a:lnTo>
                <a:lnTo>
                  <a:pt x="1380" y="263"/>
                </a:lnTo>
                <a:lnTo>
                  <a:pt x="1373" y="244"/>
                </a:lnTo>
                <a:lnTo>
                  <a:pt x="1359" y="205"/>
                </a:lnTo>
                <a:lnTo>
                  <a:pt x="1324" y="125"/>
                </a:lnTo>
                <a:lnTo>
                  <a:pt x="1306" y="66"/>
                </a:lnTo>
                <a:lnTo>
                  <a:pt x="1301" y="66"/>
                </a:lnTo>
                <a:lnTo>
                  <a:pt x="1301" y="64"/>
                </a:lnTo>
                <a:lnTo>
                  <a:pt x="1293" y="16"/>
                </a:lnTo>
                <a:lnTo>
                  <a:pt x="1292" y="15"/>
                </a:lnTo>
                <a:lnTo>
                  <a:pt x="1230" y="15"/>
                </a:lnTo>
                <a:lnTo>
                  <a:pt x="1199" y="6"/>
                </a:lnTo>
                <a:lnTo>
                  <a:pt x="1192" y="0"/>
                </a:lnTo>
                <a:lnTo>
                  <a:pt x="1167" y="24"/>
                </a:lnTo>
                <a:lnTo>
                  <a:pt x="1183" y="85"/>
                </a:lnTo>
                <a:lnTo>
                  <a:pt x="1180" y="120"/>
                </a:lnTo>
                <a:lnTo>
                  <a:pt x="1151" y="121"/>
                </a:lnTo>
                <a:lnTo>
                  <a:pt x="1141" y="91"/>
                </a:lnTo>
                <a:lnTo>
                  <a:pt x="1138" y="75"/>
                </a:lnTo>
                <a:lnTo>
                  <a:pt x="1130" y="76"/>
                </a:lnTo>
                <a:lnTo>
                  <a:pt x="1103" y="78"/>
                </a:lnTo>
                <a:lnTo>
                  <a:pt x="1095" y="78"/>
                </a:lnTo>
                <a:lnTo>
                  <a:pt x="1087" y="79"/>
                </a:lnTo>
                <a:lnTo>
                  <a:pt x="1077" y="79"/>
                </a:lnTo>
                <a:lnTo>
                  <a:pt x="1060" y="82"/>
                </a:lnTo>
                <a:lnTo>
                  <a:pt x="1041" y="83"/>
                </a:lnTo>
                <a:lnTo>
                  <a:pt x="1038" y="83"/>
                </a:lnTo>
                <a:lnTo>
                  <a:pt x="1024" y="84"/>
                </a:lnTo>
                <a:lnTo>
                  <a:pt x="999" y="87"/>
                </a:lnTo>
                <a:lnTo>
                  <a:pt x="944" y="90"/>
                </a:lnTo>
                <a:lnTo>
                  <a:pt x="931" y="91"/>
                </a:lnTo>
                <a:lnTo>
                  <a:pt x="920" y="93"/>
                </a:lnTo>
                <a:lnTo>
                  <a:pt x="907" y="94"/>
                </a:lnTo>
                <a:lnTo>
                  <a:pt x="901" y="94"/>
                </a:lnTo>
                <a:lnTo>
                  <a:pt x="897" y="94"/>
                </a:lnTo>
                <a:lnTo>
                  <a:pt x="890" y="95"/>
                </a:lnTo>
                <a:lnTo>
                  <a:pt x="867" y="96"/>
                </a:lnTo>
                <a:lnTo>
                  <a:pt x="843" y="99"/>
                </a:lnTo>
                <a:lnTo>
                  <a:pt x="836" y="99"/>
                </a:lnTo>
                <a:lnTo>
                  <a:pt x="829" y="100"/>
                </a:lnTo>
                <a:lnTo>
                  <a:pt x="816" y="101"/>
                </a:lnTo>
                <a:lnTo>
                  <a:pt x="788" y="102"/>
                </a:lnTo>
                <a:lnTo>
                  <a:pt x="774" y="103"/>
                </a:lnTo>
                <a:lnTo>
                  <a:pt x="761" y="105"/>
                </a:lnTo>
                <a:lnTo>
                  <a:pt x="758" y="105"/>
                </a:lnTo>
                <a:lnTo>
                  <a:pt x="751" y="106"/>
                </a:lnTo>
                <a:lnTo>
                  <a:pt x="744" y="106"/>
                </a:lnTo>
                <a:lnTo>
                  <a:pt x="721" y="108"/>
                </a:lnTo>
                <a:lnTo>
                  <a:pt x="708" y="108"/>
                </a:lnTo>
                <a:lnTo>
                  <a:pt x="702" y="109"/>
                </a:lnTo>
                <a:lnTo>
                  <a:pt x="696" y="109"/>
                </a:lnTo>
                <a:lnTo>
                  <a:pt x="683" y="111"/>
                </a:lnTo>
                <a:lnTo>
                  <a:pt x="682" y="111"/>
                </a:lnTo>
                <a:lnTo>
                  <a:pt x="662" y="113"/>
                </a:lnTo>
                <a:lnTo>
                  <a:pt x="626" y="115"/>
                </a:lnTo>
                <a:lnTo>
                  <a:pt x="580" y="119"/>
                </a:lnTo>
                <a:lnTo>
                  <a:pt x="577" y="115"/>
                </a:lnTo>
                <a:lnTo>
                  <a:pt x="544" y="59"/>
                </a:lnTo>
                <a:lnTo>
                  <a:pt x="541" y="51"/>
                </a:lnTo>
                <a:lnTo>
                  <a:pt x="509" y="55"/>
                </a:lnTo>
                <a:lnTo>
                  <a:pt x="490" y="58"/>
                </a:lnTo>
                <a:lnTo>
                  <a:pt x="441" y="65"/>
                </a:lnTo>
                <a:lnTo>
                  <a:pt x="438" y="65"/>
                </a:lnTo>
                <a:lnTo>
                  <a:pt x="383" y="72"/>
                </a:lnTo>
                <a:lnTo>
                  <a:pt x="346" y="77"/>
                </a:lnTo>
                <a:lnTo>
                  <a:pt x="327" y="79"/>
                </a:lnTo>
                <a:lnTo>
                  <a:pt x="309" y="82"/>
                </a:lnTo>
                <a:lnTo>
                  <a:pt x="300" y="83"/>
                </a:lnTo>
                <a:lnTo>
                  <a:pt x="296" y="83"/>
                </a:lnTo>
                <a:lnTo>
                  <a:pt x="282" y="84"/>
                </a:lnTo>
                <a:lnTo>
                  <a:pt x="256" y="88"/>
                </a:lnTo>
                <a:lnTo>
                  <a:pt x="254" y="88"/>
                </a:lnTo>
                <a:lnTo>
                  <a:pt x="224" y="91"/>
                </a:lnTo>
                <a:lnTo>
                  <a:pt x="217" y="91"/>
                </a:lnTo>
                <a:lnTo>
                  <a:pt x="191" y="95"/>
                </a:lnTo>
                <a:lnTo>
                  <a:pt x="188" y="95"/>
                </a:lnTo>
                <a:lnTo>
                  <a:pt x="184" y="95"/>
                </a:lnTo>
                <a:lnTo>
                  <a:pt x="170" y="96"/>
                </a:lnTo>
                <a:lnTo>
                  <a:pt x="125" y="101"/>
                </a:lnTo>
                <a:lnTo>
                  <a:pt x="97" y="105"/>
                </a:lnTo>
                <a:lnTo>
                  <a:pt x="92" y="105"/>
                </a:lnTo>
                <a:lnTo>
                  <a:pt x="76" y="107"/>
                </a:lnTo>
                <a:lnTo>
                  <a:pt x="73" y="107"/>
                </a:lnTo>
                <a:lnTo>
                  <a:pt x="1" y="114"/>
                </a:lnTo>
                <a:lnTo>
                  <a:pt x="0" y="152"/>
                </a:lnTo>
                <a:lnTo>
                  <a:pt x="54" y="203"/>
                </a:lnTo>
                <a:lnTo>
                  <a:pt x="48" y="234"/>
                </a:lnTo>
                <a:lnTo>
                  <a:pt x="62" y="246"/>
                </a:lnTo>
                <a:lnTo>
                  <a:pt x="30" y="293"/>
                </a:lnTo>
                <a:lnTo>
                  <a:pt x="66" y="281"/>
                </a:lnTo>
                <a:lnTo>
                  <a:pt x="173" y="251"/>
                </a:lnTo>
                <a:lnTo>
                  <a:pt x="184" y="248"/>
                </a:lnTo>
                <a:lnTo>
                  <a:pt x="245" y="242"/>
                </a:lnTo>
                <a:lnTo>
                  <a:pt x="247" y="242"/>
                </a:lnTo>
                <a:lnTo>
                  <a:pt x="269" y="241"/>
                </a:lnTo>
                <a:lnTo>
                  <a:pt x="272" y="241"/>
                </a:lnTo>
                <a:lnTo>
                  <a:pt x="273" y="241"/>
                </a:lnTo>
                <a:lnTo>
                  <a:pt x="357" y="258"/>
                </a:lnTo>
                <a:close/>
              </a:path>
            </a:pathLst>
          </a:custGeom>
          <a:noFill/>
          <a:ln w="1651">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93" name="Freeform 15"/>
          <p:cNvSpPr>
            <a:spLocks/>
          </p:cNvSpPr>
          <p:nvPr/>
        </p:nvSpPr>
        <p:spPr bwMode="auto">
          <a:xfrm>
            <a:off x="7154863" y="6014694"/>
            <a:ext cx="87312" cy="57150"/>
          </a:xfrm>
          <a:custGeom>
            <a:avLst/>
            <a:gdLst>
              <a:gd name="T0" fmla="*/ 0 w 111"/>
              <a:gd name="T1" fmla="*/ 2147483647 h 72"/>
              <a:gd name="T2" fmla="*/ 2147483647 w 111"/>
              <a:gd name="T3" fmla="*/ 2147483647 h 72"/>
              <a:gd name="T4" fmla="*/ 2147483647 w 111"/>
              <a:gd name="T5" fmla="*/ 2147483647 h 72"/>
              <a:gd name="T6" fmla="*/ 2147483647 w 111"/>
              <a:gd name="T7" fmla="*/ 2147483647 h 72"/>
              <a:gd name="T8" fmla="*/ 2147483647 w 111"/>
              <a:gd name="T9" fmla="*/ 2147483647 h 72"/>
              <a:gd name="T10" fmla="*/ 2147483647 w 111"/>
              <a:gd name="T11" fmla="*/ 2147483647 h 72"/>
              <a:gd name="T12" fmla="*/ 2147483647 w 111"/>
              <a:gd name="T13" fmla="*/ 0 h 72"/>
              <a:gd name="T14" fmla="*/ 2147483647 w 111"/>
              <a:gd name="T15" fmla="*/ 2147483647 h 72"/>
              <a:gd name="T16" fmla="*/ 2147483647 w 111"/>
              <a:gd name="T17" fmla="*/ 2147483647 h 72"/>
              <a:gd name="T18" fmla="*/ 2147483647 w 111"/>
              <a:gd name="T19" fmla="*/ 2147483647 h 72"/>
              <a:gd name="T20" fmla="*/ 2147483647 w 111"/>
              <a:gd name="T21" fmla="*/ 2147483647 h 72"/>
              <a:gd name="T22" fmla="*/ 2147483647 w 111"/>
              <a:gd name="T23" fmla="*/ 2147483647 h 72"/>
              <a:gd name="T24" fmla="*/ 0 w 111"/>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1"/>
              <a:gd name="T40" fmla="*/ 0 h 72"/>
              <a:gd name="T41" fmla="*/ 111 w 111"/>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1" h="72">
                <a:moveTo>
                  <a:pt x="0" y="72"/>
                </a:moveTo>
                <a:lnTo>
                  <a:pt x="63" y="45"/>
                </a:lnTo>
                <a:lnTo>
                  <a:pt x="65" y="33"/>
                </a:lnTo>
                <a:lnTo>
                  <a:pt x="90" y="38"/>
                </a:lnTo>
                <a:lnTo>
                  <a:pt x="111" y="27"/>
                </a:lnTo>
                <a:lnTo>
                  <a:pt x="89" y="9"/>
                </a:lnTo>
                <a:lnTo>
                  <a:pt x="62" y="0"/>
                </a:lnTo>
                <a:lnTo>
                  <a:pt x="63" y="16"/>
                </a:lnTo>
                <a:lnTo>
                  <a:pt x="58" y="24"/>
                </a:lnTo>
                <a:lnTo>
                  <a:pt x="41" y="18"/>
                </a:lnTo>
                <a:lnTo>
                  <a:pt x="10" y="42"/>
                </a:lnTo>
                <a:lnTo>
                  <a:pt x="12" y="62"/>
                </a:lnTo>
                <a:lnTo>
                  <a:pt x="0" y="72"/>
                </a:lnTo>
                <a:close/>
              </a:path>
            </a:pathLst>
          </a:custGeom>
          <a:no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94" name="Freeform 16"/>
          <p:cNvSpPr>
            <a:spLocks/>
          </p:cNvSpPr>
          <p:nvPr/>
        </p:nvSpPr>
        <p:spPr bwMode="auto">
          <a:xfrm>
            <a:off x="7270750" y="5997231"/>
            <a:ext cx="38100" cy="26988"/>
          </a:xfrm>
          <a:custGeom>
            <a:avLst/>
            <a:gdLst>
              <a:gd name="T0" fmla="*/ 0 w 49"/>
              <a:gd name="T1" fmla="*/ 2147483647 h 33"/>
              <a:gd name="T2" fmla="*/ 2147483647 w 49"/>
              <a:gd name="T3" fmla="*/ 2147483647 h 33"/>
              <a:gd name="T4" fmla="*/ 2147483647 w 49"/>
              <a:gd name="T5" fmla="*/ 0 h 33"/>
              <a:gd name="T6" fmla="*/ 2147483647 w 49"/>
              <a:gd name="T7" fmla="*/ 2147483647 h 33"/>
              <a:gd name="T8" fmla="*/ 0 w 49"/>
              <a:gd name="T9" fmla="*/ 2147483647 h 33"/>
              <a:gd name="T10" fmla="*/ 0 60000 65536"/>
              <a:gd name="T11" fmla="*/ 0 60000 65536"/>
              <a:gd name="T12" fmla="*/ 0 60000 65536"/>
              <a:gd name="T13" fmla="*/ 0 60000 65536"/>
              <a:gd name="T14" fmla="*/ 0 60000 65536"/>
              <a:gd name="T15" fmla="*/ 0 w 49"/>
              <a:gd name="T16" fmla="*/ 0 h 33"/>
              <a:gd name="T17" fmla="*/ 49 w 49"/>
              <a:gd name="T18" fmla="*/ 33 h 33"/>
            </a:gdLst>
            <a:ahLst/>
            <a:cxnLst>
              <a:cxn ang="T10">
                <a:pos x="T0" y="T1"/>
              </a:cxn>
              <a:cxn ang="T11">
                <a:pos x="T2" y="T3"/>
              </a:cxn>
              <a:cxn ang="T12">
                <a:pos x="T4" y="T5"/>
              </a:cxn>
              <a:cxn ang="T13">
                <a:pos x="T6" y="T7"/>
              </a:cxn>
              <a:cxn ang="T14">
                <a:pos x="T8" y="T9"/>
              </a:cxn>
            </a:cxnLst>
            <a:rect l="T15" t="T16" r="T17" b="T18"/>
            <a:pathLst>
              <a:path w="49" h="33">
                <a:moveTo>
                  <a:pt x="0" y="30"/>
                </a:moveTo>
                <a:lnTo>
                  <a:pt x="3" y="33"/>
                </a:lnTo>
                <a:lnTo>
                  <a:pt x="49" y="0"/>
                </a:lnTo>
                <a:lnTo>
                  <a:pt x="28" y="14"/>
                </a:lnTo>
                <a:lnTo>
                  <a:pt x="0" y="30"/>
                </a:lnTo>
                <a:close/>
              </a:path>
            </a:pathLst>
          </a:custGeom>
          <a:no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95" name="Freeform 17"/>
          <p:cNvSpPr>
            <a:spLocks/>
          </p:cNvSpPr>
          <p:nvPr/>
        </p:nvSpPr>
        <p:spPr bwMode="auto">
          <a:xfrm>
            <a:off x="7315200" y="5984531"/>
            <a:ext cx="11113" cy="9525"/>
          </a:xfrm>
          <a:custGeom>
            <a:avLst/>
            <a:gdLst>
              <a:gd name="T0" fmla="*/ 0 w 13"/>
              <a:gd name="T1" fmla="*/ 2147483647 h 12"/>
              <a:gd name="T2" fmla="*/ 2147483647 w 13"/>
              <a:gd name="T3" fmla="*/ 0 h 12"/>
              <a:gd name="T4" fmla="*/ 2147483647 w 13"/>
              <a:gd name="T5" fmla="*/ 2147483647 h 12"/>
              <a:gd name="T6" fmla="*/ 0 w 13"/>
              <a:gd name="T7" fmla="*/ 2147483647 h 12"/>
              <a:gd name="T8" fmla="*/ 0 60000 65536"/>
              <a:gd name="T9" fmla="*/ 0 60000 65536"/>
              <a:gd name="T10" fmla="*/ 0 60000 65536"/>
              <a:gd name="T11" fmla="*/ 0 60000 65536"/>
              <a:gd name="T12" fmla="*/ 0 w 13"/>
              <a:gd name="T13" fmla="*/ 0 h 12"/>
              <a:gd name="T14" fmla="*/ 13 w 13"/>
              <a:gd name="T15" fmla="*/ 12 h 12"/>
            </a:gdLst>
            <a:ahLst/>
            <a:cxnLst>
              <a:cxn ang="T8">
                <a:pos x="T0" y="T1"/>
              </a:cxn>
              <a:cxn ang="T9">
                <a:pos x="T2" y="T3"/>
              </a:cxn>
              <a:cxn ang="T10">
                <a:pos x="T4" y="T5"/>
              </a:cxn>
              <a:cxn ang="T11">
                <a:pos x="T6" y="T7"/>
              </a:cxn>
            </a:cxnLst>
            <a:rect l="T12" t="T13" r="T14" b="T15"/>
            <a:pathLst>
              <a:path w="13" h="12">
                <a:moveTo>
                  <a:pt x="0" y="12"/>
                </a:moveTo>
                <a:lnTo>
                  <a:pt x="13" y="0"/>
                </a:lnTo>
                <a:lnTo>
                  <a:pt x="12" y="7"/>
                </a:lnTo>
                <a:lnTo>
                  <a:pt x="0" y="12"/>
                </a:lnTo>
                <a:close/>
              </a:path>
            </a:pathLst>
          </a:custGeom>
          <a:no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96" name="Freeform 18"/>
          <p:cNvSpPr>
            <a:spLocks/>
          </p:cNvSpPr>
          <p:nvPr/>
        </p:nvSpPr>
        <p:spPr bwMode="auto">
          <a:xfrm>
            <a:off x="7231063" y="6016281"/>
            <a:ext cx="6350" cy="6350"/>
          </a:xfrm>
          <a:custGeom>
            <a:avLst/>
            <a:gdLst>
              <a:gd name="T0" fmla="*/ 0 w 10"/>
              <a:gd name="T1" fmla="*/ 0 h 7"/>
              <a:gd name="T2" fmla="*/ 2147483647 w 10"/>
              <a:gd name="T3" fmla="*/ 2147483647 h 7"/>
              <a:gd name="T4" fmla="*/ 2147483647 w 10"/>
              <a:gd name="T5" fmla="*/ 0 h 7"/>
              <a:gd name="T6" fmla="*/ 0 w 10"/>
              <a:gd name="T7" fmla="*/ 0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0" y="0"/>
                </a:moveTo>
                <a:lnTo>
                  <a:pt x="5" y="7"/>
                </a:lnTo>
                <a:lnTo>
                  <a:pt x="10" y="0"/>
                </a:lnTo>
                <a:lnTo>
                  <a:pt x="0" y="0"/>
                </a:lnTo>
                <a:close/>
              </a:path>
            </a:pathLst>
          </a:custGeom>
          <a:no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97" name="Freeform 19"/>
          <p:cNvSpPr>
            <a:spLocks/>
          </p:cNvSpPr>
          <p:nvPr/>
        </p:nvSpPr>
        <p:spPr bwMode="auto">
          <a:xfrm>
            <a:off x="7332663" y="5973419"/>
            <a:ext cx="7937" cy="9525"/>
          </a:xfrm>
          <a:custGeom>
            <a:avLst/>
            <a:gdLst>
              <a:gd name="T0" fmla="*/ 0 w 10"/>
              <a:gd name="T1" fmla="*/ 2147483647 h 12"/>
              <a:gd name="T2" fmla="*/ 2147483647 w 10"/>
              <a:gd name="T3" fmla="*/ 0 h 12"/>
              <a:gd name="T4" fmla="*/ 0 w 10"/>
              <a:gd name="T5" fmla="*/ 2147483647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12"/>
                </a:moveTo>
                <a:lnTo>
                  <a:pt x="10" y="0"/>
                </a:lnTo>
                <a:lnTo>
                  <a:pt x="0" y="12"/>
                </a:lnTo>
                <a:close/>
              </a:path>
            </a:pathLst>
          </a:custGeom>
          <a:no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98" name="Freeform 20"/>
          <p:cNvSpPr>
            <a:spLocks/>
          </p:cNvSpPr>
          <p:nvPr/>
        </p:nvSpPr>
        <p:spPr bwMode="auto">
          <a:xfrm>
            <a:off x="3639812" y="3228382"/>
            <a:ext cx="1149350" cy="611188"/>
          </a:xfrm>
          <a:custGeom>
            <a:avLst/>
            <a:gdLst>
              <a:gd name="T0" fmla="*/ 904105948 w 1448"/>
              <a:gd name="T1" fmla="*/ 185564785 h 768"/>
              <a:gd name="T2" fmla="*/ 905366423 w 1448"/>
              <a:gd name="T3" fmla="*/ 241297523 h 768"/>
              <a:gd name="T4" fmla="*/ 907256341 w 1448"/>
              <a:gd name="T5" fmla="*/ 297029415 h 768"/>
              <a:gd name="T6" fmla="*/ 908516816 w 1448"/>
              <a:gd name="T7" fmla="*/ 354662515 h 768"/>
              <a:gd name="T8" fmla="*/ 911036971 w 1448"/>
              <a:gd name="T9" fmla="*/ 419894975 h 768"/>
              <a:gd name="T10" fmla="*/ 912296652 w 1448"/>
              <a:gd name="T11" fmla="*/ 465494520 h 768"/>
              <a:gd name="T12" fmla="*/ 911666414 w 1448"/>
              <a:gd name="T13" fmla="*/ 478794221 h 768"/>
              <a:gd name="T14" fmla="*/ 834802072 w 1448"/>
              <a:gd name="T15" fmla="*/ 481327308 h 768"/>
              <a:gd name="T16" fmla="*/ 801409616 w 1448"/>
              <a:gd name="T17" fmla="*/ 481960779 h 768"/>
              <a:gd name="T18" fmla="*/ 758566974 w 1448"/>
              <a:gd name="T19" fmla="*/ 483227720 h 768"/>
              <a:gd name="T20" fmla="*/ 688632860 w 1448"/>
              <a:gd name="T21" fmla="*/ 484494662 h 768"/>
              <a:gd name="T22" fmla="*/ 635079359 w 1448"/>
              <a:gd name="T23" fmla="*/ 485127336 h 768"/>
              <a:gd name="T24" fmla="*/ 573965392 w 1448"/>
              <a:gd name="T25" fmla="*/ 485760807 h 768"/>
              <a:gd name="T26" fmla="*/ 521042129 w 1448"/>
              <a:gd name="T27" fmla="*/ 485760807 h 768"/>
              <a:gd name="T28" fmla="*/ 481980117 w 1448"/>
              <a:gd name="T29" fmla="*/ 486394278 h 768"/>
              <a:gd name="T30" fmla="*/ 435356845 w 1448"/>
              <a:gd name="T31" fmla="*/ 485760807 h 768"/>
              <a:gd name="T32" fmla="*/ 374243573 w 1448"/>
              <a:gd name="T33" fmla="*/ 485760807 h 768"/>
              <a:gd name="T34" fmla="*/ 312499369 w 1448"/>
              <a:gd name="T35" fmla="*/ 484494662 h 768"/>
              <a:gd name="T36" fmla="*/ 246345091 w 1448"/>
              <a:gd name="T37" fmla="*/ 482594250 h 768"/>
              <a:gd name="T38" fmla="*/ 173260535 w 1448"/>
              <a:gd name="T39" fmla="*/ 481960779 h 768"/>
              <a:gd name="T40" fmla="*/ 112776805 w 1448"/>
              <a:gd name="T41" fmla="*/ 480694633 h 768"/>
              <a:gd name="T42" fmla="*/ 28981403 w 1448"/>
              <a:gd name="T43" fmla="*/ 478160750 h 768"/>
              <a:gd name="T44" fmla="*/ 1889919 w 1448"/>
              <a:gd name="T45" fmla="*/ 436361234 h 768"/>
              <a:gd name="T46" fmla="*/ 4410075 w 1448"/>
              <a:gd name="T47" fmla="*/ 374295332 h 768"/>
              <a:gd name="T48" fmla="*/ 7560469 w 1448"/>
              <a:gd name="T49" fmla="*/ 275496982 h 768"/>
              <a:gd name="T50" fmla="*/ 10080625 w 1448"/>
              <a:gd name="T51" fmla="*/ 219764294 h 768"/>
              <a:gd name="T52" fmla="*/ 11970543 w 1448"/>
              <a:gd name="T53" fmla="*/ 158964586 h 768"/>
              <a:gd name="T54" fmla="*/ 13231020 w 1448"/>
              <a:gd name="T55" fmla="*/ 138064828 h 768"/>
              <a:gd name="T56" fmla="*/ 15120939 w 1448"/>
              <a:gd name="T57" fmla="*/ 68398944 h 768"/>
              <a:gd name="T58" fmla="*/ 104586896 w 1448"/>
              <a:gd name="T59" fmla="*/ 3800030 h 768"/>
              <a:gd name="T60" fmla="*/ 171370617 w 1448"/>
              <a:gd name="T61" fmla="*/ 5066971 h 768"/>
              <a:gd name="T62" fmla="*/ 238154388 w 1448"/>
              <a:gd name="T63" fmla="*/ 7600060 h 768"/>
              <a:gd name="T64" fmla="*/ 304308665 w 1448"/>
              <a:gd name="T65" fmla="*/ 8233531 h 768"/>
              <a:gd name="T66" fmla="*/ 364162951 w 1448"/>
              <a:gd name="T67" fmla="*/ 8866205 h 768"/>
              <a:gd name="T68" fmla="*/ 410785429 w 1448"/>
              <a:gd name="T69" fmla="*/ 9499676 h 768"/>
              <a:gd name="T70" fmla="*/ 452368490 w 1448"/>
              <a:gd name="T71" fmla="*/ 9499676 h 768"/>
              <a:gd name="T72" fmla="*/ 505290959 w 1448"/>
              <a:gd name="T73" fmla="*/ 9499676 h 768"/>
              <a:gd name="T74" fmla="*/ 570815000 w 1448"/>
              <a:gd name="T75" fmla="*/ 9499676 h 768"/>
              <a:gd name="T76" fmla="*/ 625628975 w 1448"/>
              <a:gd name="T77" fmla="*/ 8866205 h 768"/>
              <a:gd name="T78" fmla="*/ 674771608 w 1448"/>
              <a:gd name="T79" fmla="*/ 8866205 h 768"/>
              <a:gd name="T80" fmla="*/ 705643710 w 1448"/>
              <a:gd name="T81" fmla="*/ 8233531 h 768"/>
              <a:gd name="T82" fmla="*/ 748486352 w 1448"/>
              <a:gd name="T83" fmla="*/ 7600060 h 768"/>
              <a:gd name="T84" fmla="*/ 837322227 w 1448"/>
              <a:gd name="T85" fmla="*/ 25333263 h 768"/>
              <a:gd name="T86" fmla="*/ 866933855 w 1448"/>
              <a:gd name="T87" fmla="*/ 32299855 h 768"/>
              <a:gd name="T88" fmla="*/ 846772611 w 1448"/>
              <a:gd name="T89" fmla="*/ 65232386 h 768"/>
              <a:gd name="T90" fmla="*/ 858113708 w 1448"/>
              <a:gd name="T91" fmla="*/ 96898758 h 768"/>
              <a:gd name="T92" fmla="*/ 885205180 w 1448"/>
              <a:gd name="T93" fmla="*/ 134898271 h 768"/>
              <a:gd name="T94" fmla="*/ 902846267 w 1448"/>
              <a:gd name="T95" fmla="*/ 142498327 h 7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48"/>
              <a:gd name="T145" fmla="*/ 0 h 768"/>
              <a:gd name="T146" fmla="*/ 1448 w 1448"/>
              <a:gd name="T147" fmla="*/ 768 h 7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48" h="768">
                <a:moveTo>
                  <a:pt x="1434" y="244"/>
                </a:moveTo>
                <a:lnTo>
                  <a:pt x="1434" y="262"/>
                </a:lnTo>
                <a:lnTo>
                  <a:pt x="1435" y="279"/>
                </a:lnTo>
                <a:lnTo>
                  <a:pt x="1435" y="293"/>
                </a:lnTo>
                <a:lnTo>
                  <a:pt x="1435" y="317"/>
                </a:lnTo>
                <a:lnTo>
                  <a:pt x="1435" y="321"/>
                </a:lnTo>
                <a:lnTo>
                  <a:pt x="1436" y="350"/>
                </a:lnTo>
                <a:lnTo>
                  <a:pt x="1437" y="381"/>
                </a:lnTo>
                <a:lnTo>
                  <a:pt x="1437" y="386"/>
                </a:lnTo>
                <a:lnTo>
                  <a:pt x="1437" y="409"/>
                </a:lnTo>
                <a:lnTo>
                  <a:pt x="1439" y="443"/>
                </a:lnTo>
                <a:lnTo>
                  <a:pt x="1440" y="469"/>
                </a:lnTo>
                <a:lnTo>
                  <a:pt x="1440" y="491"/>
                </a:lnTo>
                <a:lnTo>
                  <a:pt x="1441" y="496"/>
                </a:lnTo>
                <a:lnTo>
                  <a:pt x="1441" y="522"/>
                </a:lnTo>
                <a:lnTo>
                  <a:pt x="1442" y="560"/>
                </a:lnTo>
                <a:lnTo>
                  <a:pt x="1442" y="587"/>
                </a:lnTo>
                <a:lnTo>
                  <a:pt x="1443" y="592"/>
                </a:lnTo>
                <a:lnTo>
                  <a:pt x="1444" y="632"/>
                </a:lnTo>
                <a:lnTo>
                  <a:pt x="1446" y="663"/>
                </a:lnTo>
                <a:lnTo>
                  <a:pt x="1446" y="665"/>
                </a:lnTo>
                <a:lnTo>
                  <a:pt x="1446" y="671"/>
                </a:lnTo>
                <a:lnTo>
                  <a:pt x="1447" y="714"/>
                </a:lnTo>
                <a:lnTo>
                  <a:pt x="1448" y="735"/>
                </a:lnTo>
                <a:lnTo>
                  <a:pt x="1448" y="742"/>
                </a:lnTo>
                <a:lnTo>
                  <a:pt x="1448" y="749"/>
                </a:lnTo>
                <a:lnTo>
                  <a:pt x="1448" y="756"/>
                </a:lnTo>
                <a:lnTo>
                  <a:pt x="1447" y="756"/>
                </a:lnTo>
                <a:lnTo>
                  <a:pt x="1423" y="758"/>
                </a:lnTo>
                <a:lnTo>
                  <a:pt x="1373" y="759"/>
                </a:lnTo>
                <a:lnTo>
                  <a:pt x="1359" y="759"/>
                </a:lnTo>
                <a:lnTo>
                  <a:pt x="1325" y="760"/>
                </a:lnTo>
                <a:lnTo>
                  <a:pt x="1313" y="761"/>
                </a:lnTo>
                <a:lnTo>
                  <a:pt x="1295" y="761"/>
                </a:lnTo>
                <a:lnTo>
                  <a:pt x="1277" y="761"/>
                </a:lnTo>
                <a:lnTo>
                  <a:pt x="1272" y="761"/>
                </a:lnTo>
                <a:lnTo>
                  <a:pt x="1252" y="762"/>
                </a:lnTo>
                <a:lnTo>
                  <a:pt x="1243" y="762"/>
                </a:lnTo>
                <a:lnTo>
                  <a:pt x="1220" y="762"/>
                </a:lnTo>
                <a:lnTo>
                  <a:pt x="1204" y="763"/>
                </a:lnTo>
                <a:lnTo>
                  <a:pt x="1186" y="763"/>
                </a:lnTo>
                <a:lnTo>
                  <a:pt x="1178" y="763"/>
                </a:lnTo>
                <a:lnTo>
                  <a:pt x="1154" y="765"/>
                </a:lnTo>
                <a:lnTo>
                  <a:pt x="1093" y="765"/>
                </a:lnTo>
                <a:lnTo>
                  <a:pt x="1077" y="766"/>
                </a:lnTo>
                <a:lnTo>
                  <a:pt x="1057" y="766"/>
                </a:lnTo>
                <a:lnTo>
                  <a:pt x="1032" y="766"/>
                </a:lnTo>
                <a:lnTo>
                  <a:pt x="1008" y="766"/>
                </a:lnTo>
                <a:lnTo>
                  <a:pt x="984" y="767"/>
                </a:lnTo>
                <a:lnTo>
                  <a:pt x="956" y="767"/>
                </a:lnTo>
                <a:lnTo>
                  <a:pt x="922" y="767"/>
                </a:lnTo>
                <a:lnTo>
                  <a:pt x="911" y="767"/>
                </a:lnTo>
                <a:lnTo>
                  <a:pt x="893" y="767"/>
                </a:lnTo>
                <a:lnTo>
                  <a:pt x="886" y="767"/>
                </a:lnTo>
                <a:lnTo>
                  <a:pt x="849" y="767"/>
                </a:lnTo>
                <a:lnTo>
                  <a:pt x="827" y="767"/>
                </a:lnTo>
                <a:lnTo>
                  <a:pt x="789" y="768"/>
                </a:lnTo>
                <a:lnTo>
                  <a:pt x="779" y="768"/>
                </a:lnTo>
                <a:lnTo>
                  <a:pt x="767" y="768"/>
                </a:lnTo>
                <a:lnTo>
                  <a:pt x="765" y="768"/>
                </a:lnTo>
                <a:lnTo>
                  <a:pt x="731" y="768"/>
                </a:lnTo>
                <a:lnTo>
                  <a:pt x="721" y="768"/>
                </a:lnTo>
                <a:lnTo>
                  <a:pt x="716" y="767"/>
                </a:lnTo>
                <a:lnTo>
                  <a:pt x="691" y="767"/>
                </a:lnTo>
                <a:lnTo>
                  <a:pt x="682" y="767"/>
                </a:lnTo>
                <a:lnTo>
                  <a:pt x="643" y="767"/>
                </a:lnTo>
                <a:lnTo>
                  <a:pt x="630" y="767"/>
                </a:lnTo>
                <a:lnTo>
                  <a:pt x="594" y="767"/>
                </a:lnTo>
                <a:lnTo>
                  <a:pt x="528" y="766"/>
                </a:lnTo>
                <a:lnTo>
                  <a:pt x="520" y="766"/>
                </a:lnTo>
                <a:lnTo>
                  <a:pt x="505" y="766"/>
                </a:lnTo>
                <a:lnTo>
                  <a:pt x="496" y="765"/>
                </a:lnTo>
                <a:lnTo>
                  <a:pt x="488" y="765"/>
                </a:lnTo>
                <a:lnTo>
                  <a:pt x="413" y="763"/>
                </a:lnTo>
                <a:lnTo>
                  <a:pt x="398" y="763"/>
                </a:lnTo>
                <a:lnTo>
                  <a:pt x="391" y="762"/>
                </a:lnTo>
                <a:lnTo>
                  <a:pt x="381" y="762"/>
                </a:lnTo>
                <a:lnTo>
                  <a:pt x="374" y="762"/>
                </a:lnTo>
                <a:lnTo>
                  <a:pt x="289" y="761"/>
                </a:lnTo>
                <a:lnTo>
                  <a:pt x="275" y="761"/>
                </a:lnTo>
                <a:lnTo>
                  <a:pt x="215" y="760"/>
                </a:lnTo>
                <a:lnTo>
                  <a:pt x="204" y="759"/>
                </a:lnTo>
                <a:lnTo>
                  <a:pt x="191" y="759"/>
                </a:lnTo>
                <a:lnTo>
                  <a:pt x="179" y="759"/>
                </a:lnTo>
                <a:lnTo>
                  <a:pt x="131" y="758"/>
                </a:lnTo>
                <a:lnTo>
                  <a:pt x="95" y="756"/>
                </a:lnTo>
                <a:lnTo>
                  <a:pt x="58" y="755"/>
                </a:lnTo>
                <a:lnTo>
                  <a:pt x="46" y="755"/>
                </a:lnTo>
                <a:lnTo>
                  <a:pt x="4" y="754"/>
                </a:lnTo>
                <a:lnTo>
                  <a:pt x="0" y="754"/>
                </a:lnTo>
                <a:lnTo>
                  <a:pt x="1" y="720"/>
                </a:lnTo>
                <a:lnTo>
                  <a:pt x="3" y="689"/>
                </a:lnTo>
                <a:lnTo>
                  <a:pt x="4" y="654"/>
                </a:lnTo>
                <a:lnTo>
                  <a:pt x="6" y="627"/>
                </a:lnTo>
                <a:lnTo>
                  <a:pt x="7" y="596"/>
                </a:lnTo>
                <a:lnTo>
                  <a:pt x="7" y="591"/>
                </a:lnTo>
                <a:lnTo>
                  <a:pt x="7" y="567"/>
                </a:lnTo>
                <a:lnTo>
                  <a:pt x="10" y="501"/>
                </a:lnTo>
                <a:lnTo>
                  <a:pt x="11" y="470"/>
                </a:lnTo>
                <a:lnTo>
                  <a:pt x="12" y="435"/>
                </a:lnTo>
                <a:lnTo>
                  <a:pt x="13" y="434"/>
                </a:lnTo>
                <a:lnTo>
                  <a:pt x="13" y="407"/>
                </a:lnTo>
                <a:lnTo>
                  <a:pt x="15" y="391"/>
                </a:lnTo>
                <a:lnTo>
                  <a:pt x="16" y="347"/>
                </a:lnTo>
                <a:lnTo>
                  <a:pt x="16" y="345"/>
                </a:lnTo>
                <a:lnTo>
                  <a:pt x="17" y="327"/>
                </a:lnTo>
                <a:lnTo>
                  <a:pt x="18" y="302"/>
                </a:lnTo>
                <a:lnTo>
                  <a:pt x="19" y="251"/>
                </a:lnTo>
                <a:lnTo>
                  <a:pt x="21" y="239"/>
                </a:lnTo>
                <a:lnTo>
                  <a:pt x="21" y="231"/>
                </a:lnTo>
                <a:lnTo>
                  <a:pt x="21" y="219"/>
                </a:lnTo>
                <a:lnTo>
                  <a:pt x="21" y="218"/>
                </a:lnTo>
                <a:lnTo>
                  <a:pt x="23" y="157"/>
                </a:lnTo>
                <a:lnTo>
                  <a:pt x="24" y="126"/>
                </a:lnTo>
                <a:lnTo>
                  <a:pt x="24" y="109"/>
                </a:lnTo>
                <a:lnTo>
                  <a:pt x="24" y="108"/>
                </a:lnTo>
                <a:lnTo>
                  <a:pt x="29" y="0"/>
                </a:lnTo>
                <a:lnTo>
                  <a:pt x="149" y="4"/>
                </a:lnTo>
                <a:lnTo>
                  <a:pt x="156" y="4"/>
                </a:lnTo>
                <a:lnTo>
                  <a:pt x="166" y="6"/>
                </a:lnTo>
                <a:lnTo>
                  <a:pt x="203" y="7"/>
                </a:lnTo>
                <a:lnTo>
                  <a:pt x="250" y="8"/>
                </a:lnTo>
                <a:lnTo>
                  <a:pt x="271" y="8"/>
                </a:lnTo>
                <a:lnTo>
                  <a:pt x="272" y="8"/>
                </a:lnTo>
                <a:lnTo>
                  <a:pt x="275" y="8"/>
                </a:lnTo>
                <a:lnTo>
                  <a:pt x="308" y="9"/>
                </a:lnTo>
                <a:lnTo>
                  <a:pt x="343" y="10"/>
                </a:lnTo>
                <a:lnTo>
                  <a:pt x="378" y="12"/>
                </a:lnTo>
                <a:lnTo>
                  <a:pt x="380" y="12"/>
                </a:lnTo>
                <a:lnTo>
                  <a:pt x="390" y="12"/>
                </a:lnTo>
                <a:lnTo>
                  <a:pt x="449" y="13"/>
                </a:lnTo>
                <a:lnTo>
                  <a:pt x="483" y="13"/>
                </a:lnTo>
                <a:lnTo>
                  <a:pt x="531" y="14"/>
                </a:lnTo>
                <a:lnTo>
                  <a:pt x="543" y="14"/>
                </a:lnTo>
                <a:lnTo>
                  <a:pt x="567" y="14"/>
                </a:lnTo>
                <a:lnTo>
                  <a:pt x="578" y="14"/>
                </a:lnTo>
                <a:lnTo>
                  <a:pt x="589" y="14"/>
                </a:lnTo>
                <a:lnTo>
                  <a:pt x="625" y="15"/>
                </a:lnTo>
                <a:lnTo>
                  <a:pt x="647" y="15"/>
                </a:lnTo>
                <a:lnTo>
                  <a:pt x="652" y="15"/>
                </a:lnTo>
                <a:lnTo>
                  <a:pt x="671" y="15"/>
                </a:lnTo>
                <a:lnTo>
                  <a:pt x="694" y="15"/>
                </a:lnTo>
                <a:lnTo>
                  <a:pt x="695" y="15"/>
                </a:lnTo>
                <a:lnTo>
                  <a:pt x="718" y="15"/>
                </a:lnTo>
                <a:lnTo>
                  <a:pt x="737" y="15"/>
                </a:lnTo>
                <a:lnTo>
                  <a:pt x="765" y="15"/>
                </a:lnTo>
                <a:lnTo>
                  <a:pt x="789" y="15"/>
                </a:lnTo>
                <a:lnTo>
                  <a:pt x="802" y="15"/>
                </a:lnTo>
                <a:lnTo>
                  <a:pt x="812" y="15"/>
                </a:lnTo>
                <a:lnTo>
                  <a:pt x="822" y="15"/>
                </a:lnTo>
                <a:lnTo>
                  <a:pt x="860" y="15"/>
                </a:lnTo>
                <a:lnTo>
                  <a:pt x="906" y="15"/>
                </a:lnTo>
                <a:lnTo>
                  <a:pt x="908" y="15"/>
                </a:lnTo>
                <a:lnTo>
                  <a:pt x="929" y="15"/>
                </a:lnTo>
                <a:lnTo>
                  <a:pt x="953" y="15"/>
                </a:lnTo>
                <a:lnTo>
                  <a:pt x="993" y="14"/>
                </a:lnTo>
                <a:lnTo>
                  <a:pt x="1000" y="14"/>
                </a:lnTo>
                <a:lnTo>
                  <a:pt x="1013" y="14"/>
                </a:lnTo>
                <a:lnTo>
                  <a:pt x="1024" y="14"/>
                </a:lnTo>
                <a:lnTo>
                  <a:pt x="1071" y="14"/>
                </a:lnTo>
                <a:lnTo>
                  <a:pt x="1077" y="14"/>
                </a:lnTo>
                <a:lnTo>
                  <a:pt x="1093" y="13"/>
                </a:lnTo>
                <a:lnTo>
                  <a:pt x="1117" y="13"/>
                </a:lnTo>
                <a:lnTo>
                  <a:pt x="1120" y="13"/>
                </a:lnTo>
                <a:lnTo>
                  <a:pt x="1140" y="13"/>
                </a:lnTo>
                <a:lnTo>
                  <a:pt x="1162" y="12"/>
                </a:lnTo>
                <a:lnTo>
                  <a:pt x="1164" y="12"/>
                </a:lnTo>
                <a:lnTo>
                  <a:pt x="1188" y="12"/>
                </a:lnTo>
                <a:lnTo>
                  <a:pt x="1204" y="12"/>
                </a:lnTo>
                <a:lnTo>
                  <a:pt x="1287" y="9"/>
                </a:lnTo>
                <a:lnTo>
                  <a:pt x="1293" y="9"/>
                </a:lnTo>
                <a:lnTo>
                  <a:pt x="1329" y="40"/>
                </a:lnTo>
                <a:lnTo>
                  <a:pt x="1347" y="39"/>
                </a:lnTo>
                <a:lnTo>
                  <a:pt x="1353" y="33"/>
                </a:lnTo>
                <a:lnTo>
                  <a:pt x="1365" y="38"/>
                </a:lnTo>
                <a:lnTo>
                  <a:pt x="1376" y="51"/>
                </a:lnTo>
                <a:lnTo>
                  <a:pt x="1377" y="74"/>
                </a:lnTo>
                <a:lnTo>
                  <a:pt x="1353" y="88"/>
                </a:lnTo>
                <a:lnTo>
                  <a:pt x="1344" y="102"/>
                </a:lnTo>
                <a:lnTo>
                  <a:pt x="1344" y="103"/>
                </a:lnTo>
                <a:lnTo>
                  <a:pt x="1335" y="124"/>
                </a:lnTo>
                <a:lnTo>
                  <a:pt x="1345" y="133"/>
                </a:lnTo>
                <a:lnTo>
                  <a:pt x="1353" y="145"/>
                </a:lnTo>
                <a:lnTo>
                  <a:pt x="1362" y="153"/>
                </a:lnTo>
                <a:lnTo>
                  <a:pt x="1379" y="163"/>
                </a:lnTo>
                <a:lnTo>
                  <a:pt x="1381" y="187"/>
                </a:lnTo>
                <a:lnTo>
                  <a:pt x="1400" y="206"/>
                </a:lnTo>
                <a:lnTo>
                  <a:pt x="1405" y="213"/>
                </a:lnTo>
                <a:lnTo>
                  <a:pt x="1429" y="217"/>
                </a:lnTo>
                <a:lnTo>
                  <a:pt x="1434" y="215"/>
                </a:lnTo>
                <a:lnTo>
                  <a:pt x="1434" y="224"/>
                </a:lnTo>
                <a:lnTo>
                  <a:pt x="1433" y="225"/>
                </a:lnTo>
                <a:lnTo>
                  <a:pt x="1433" y="227"/>
                </a:lnTo>
                <a:lnTo>
                  <a:pt x="1434" y="244"/>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99" name="Freeform 21"/>
          <p:cNvSpPr>
            <a:spLocks/>
          </p:cNvSpPr>
          <p:nvPr/>
        </p:nvSpPr>
        <p:spPr bwMode="auto">
          <a:xfrm>
            <a:off x="4367213" y="1396656"/>
            <a:ext cx="1028700" cy="1150938"/>
          </a:xfrm>
          <a:custGeom>
            <a:avLst/>
            <a:gdLst>
              <a:gd name="T0" fmla="*/ 88478526 w 1294"/>
              <a:gd name="T1" fmla="*/ 628542220 h 1451"/>
              <a:gd name="T2" fmla="*/ 46134885 w 1294"/>
              <a:gd name="T3" fmla="*/ 582612591 h 1451"/>
              <a:gd name="T4" fmla="*/ 75206393 w 1294"/>
              <a:gd name="T5" fmla="*/ 520324736 h 1451"/>
              <a:gd name="T6" fmla="*/ 51190935 w 1294"/>
              <a:gd name="T7" fmla="*/ 426578448 h 1451"/>
              <a:gd name="T8" fmla="*/ 44870872 w 1294"/>
              <a:gd name="T9" fmla="*/ 346044444 h 1451"/>
              <a:gd name="T10" fmla="*/ 42974853 w 1294"/>
              <a:gd name="T11" fmla="*/ 318360865 h 1451"/>
              <a:gd name="T12" fmla="*/ 42974853 w 1294"/>
              <a:gd name="T13" fmla="*/ 292565109 h 1451"/>
              <a:gd name="T14" fmla="*/ 23383445 w 1294"/>
              <a:gd name="T15" fmla="*/ 234681117 h 1451"/>
              <a:gd name="T16" fmla="*/ 12640130 w 1294"/>
              <a:gd name="T17" fmla="*/ 184347575 h 1451"/>
              <a:gd name="T18" fmla="*/ 4424046 w 1294"/>
              <a:gd name="T19" fmla="*/ 83050763 h 1451"/>
              <a:gd name="T20" fmla="*/ 199708485 w 1294"/>
              <a:gd name="T21" fmla="*/ 59771047 h 1451"/>
              <a:gd name="T22" fmla="*/ 251531464 w 1294"/>
              <a:gd name="T23" fmla="*/ 8179513 h 1451"/>
              <a:gd name="T24" fmla="*/ 311570475 w 1294"/>
              <a:gd name="T25" fmla="*/ 101925822 h 1451"/>
              <a:gd name="T26" fmla="*/ 388672863 w 1294"/>
              <a:gd name="T27" fmla="*/ 124575760 h 1451"/>
              <a:gd name="T28" fmla="*/ 436071847 w 1294"/>
              <a:gd name="T29" fmla="*/ 106959514 h 1451"/>
              <a:gd name="T30" fmla="*/ 487262770 w 1294"/>
              <a:gd name="T31" fmla="*/ 133384280 h 1451"/>
              <a:gd name="T32" fmla="*/ 523286336 w 1294"/>
              <a:gd name="T33" fmla="*/ 146596663 h 1451"/>
              <a:gd name="T34" fmla="*/ 576373277 w 1294"/>
              <a:gd name="T35" fmla="*/ 165471722 h 1451"/>
              <a:gd name="T36" fmla="*/ 676227098 w 1294"/>
              <a:gd name="T37" fmla="*/ 151630329 h 1451"/>
              <a:gd name="T38" fmla="*/ 751433466 w 1294"/>
              <a:gd name="T39" fmla="*/ 166730536 h 1451"/>
              <a:gd name="T40" fmla="*/ 771025662 w 1294"/>
              <a:gd name="T41" fmla="*/ 209514371 h 1451"/>
              <a:gd name="T42" fmla="*/ 643995570 w 1294"/>
              <a:gd name="T43" fmla="*/ 302002639 h 1451"/>
              <a:gd name="T44" fmla="*/ 560573119 w 1294"/>
              <a:gd name="T45" fmla="*/ 390086250 h 1451"/>
              <a:gd name="T46" fmla="*/ 537189680 w 1294"/>
              <a:gd name="T47" fmla="*/ 404557446 h 1451"/>
              <a:gd name="T48" fmla="*/ 541613724 w 1294"/>
              <a:gd name="T49" fmla="*/ 483203627 h 1451"/>
              <a:gd name="T50" fmla="*/ 484734745 w 1294"/>
              <a:gd name="T51" fmla="*/ 553041982 h 1451"/>
              <a:gd name="T52" fmla="*/ 499270890 w 1294"/>
              <a:gd name="T53" fmla="*/ 619733700 h 1451"/>
              <a:gd name="T54" fmla="*/ 500534903 w 1294"/>
              <a:gd name="T55" fmla="*/ 646159260 h 1451"/>
              <a:gd name="T56" fmla="*/ 506222165 w 1294"/>
              <a:gd name="T57" fmla="*/ 709705135 h 1451"/>
              <a:gd name="T58" fmla="*/ 553621845 w 1294"/>
              <a:gd name="T59" fmla="*/ 734872674 h 1451"/>
              <a:gd name="T60" fmla="*/ 575741271 w 1294"/>
              <a:gd name="T61" fmla="*/ 751230901 h 1451"/>
              <a:gd name="T62" fmla="*/ 607340793 w 1294"/>
              <a:gd name="T63" fmla="*/ 785206166 h 1451"/>
              <a:gd name="T64" fmla="*/ 649051621 w 1294"/>
              <a:gd name="T65" fmla="*/ 810372912 h 1451"/>
              <a:gd name="T66" fmla="*/ 674331079 w 1294"/>
              <a:gd name="T67" fmla="*/ 834281837 h 1451"/>
              <a:gd name="T68" fmla="*/ 679387129 w 1294"/>
              <a:gd name="T69" fmla="*/ 854414916 h 1451"/>
              <a:gd name="T70" fmla="*/ 682547161 w 1294"/>
              <a:gd name="T71" fmla="*/ 889019192 h 1451"/>
              <a:gd name="T72" fmla="*/ 628828213 w 1294"/>
              <a:gd name="T73" fmla="*/ 892794839 h 1451"/>
              <a:gd name="T74" fmla="*/ 485366751 w 1294"/>
              <a:gd name="T75" fmla="*/ 900344545 h 1451"/>
              <a:gd name="T76" fmla="*/ 439863885 w 1294"/>
              <a:gd name="T77" fmla="*/ 902232369 h 1451"/>
              <a:gd name="T78" fmla="*/ 386144838 w 1294"/>
              <a:gd name="T79" fmla="*/ 904748409 h 1451"/>
              <a:gd name="T80" fmla="*/ 343801208 w 1294"/>
              <a:gd name="T81" fmla="*/ 906007222 h 1451"/>
              <a:gd name="T82" fmla="*/ 286922229 w 1294"/>
              <a:gd name="T83" fmla="*/ 908524055 h 1451"/>
              <a:gd name="T84" fmla="*/ 244579394 w 1294"/>
              <a:gd name="T85" fmla="*/ 909153065 h 1451"/>
              <a:gd name="T86" fmla="*/ 178220270 w 1294"/>
              <a:gd name="T87" fmla="*/ 911669898 h 1451"/>
              <a:gd name="T88" fmla="*/ 145989537 w 1294"/>
              <a:gd name="T89" fmla="*/ 912298908 h 1451"/>
              <a:gd name="T90" fmla="*/ 94798589 w 1294"/>
              <a:gd name="T91" fmla="*/ 912927918 h 1451"/>
              <a:gd name="T92" fmla="*/ 92902570 w 1294"/>
              <a:gd name="T93" fmla="*/ 834281837 h 1451"/>
              <a:gd name="T94" fmla="*/ 92270564 w 1294"/>
              <a:gd name="T95" fmla="*/ 737388714 h 14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94"/>
              <a:gd name="T145" fmla="*/ 0 h 1451"/>
              <a:gd name="T146" fmla="*/ 1294 w 1294"/>
              <a:gd name="T147" fmla="*/ 1451 h 14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94" h="1451">
                <a:moveTo>
                  <a:pt x="145" y="1127"/>
                </a:moveTo>
                <a:lnTo>
                  <a:pt x="144" y="1085"/>
                </a:lnTo>
                <a:lnTo>
                  <a:pt x="143" y="1013"/>
                </a:lnTo>
                <a:lnTo>
                  <a:pt x="140" y="999"/>
                </a:lnTo>
                <a:lnTo>
                  <a:pt x="134" y="989"/>
                </a:lnTo>
                <a:lnTo>
                  <a:pt x="113" y="979"/>
                </a:lnTo>
                <a:lnTo>
                  <a:pt x="75" y="935"/>
                </a:lnTo>
                <a:lnTo>
                  <a:pt x="73" y="926"/>
                </a:lnTo>
                <a:lnTo>
                  <a:pt x="107" y="895"/>
                </a:lnTo>
                <a:lnTo>
                  <a:pt x="121" y="849"/>
                </a:lnTo>
                <a:lnTo>
                  <a:pt x="119" y="832"/>
                </a:lnTo>
                <a:lnTo>
                  <a:pt x="119" y="827"/>
                </a:lnTo>
                <a:lnTo>
                  <a:pt x="109" y="747"/>
                </a:lnTo>
                <a:lnTo>
                  <a:pt x="89" y="710"/>
                </a:lnTo>
                <a:lnTo>
                  <a:pt x="83" y="679"/>
                </a:lnTo>
                <a:lnTo>
                  <a:pt x="81" y="678"/>
                </a:lnTo>
                <a:lnTo>
                  <a:pt x="79" y="678"/>
                </a:lnTo>
                <a:lnTo>
                  <a:pt x="81" y="618"/>
                </a:lnTo>
                <a:lnTo>
                  <a:pt x="73" y="588"/>
                </a:lnTo>
                <a:lnTo>
                  <a:pt x="71" y="550"/>
                </a:lnTo>
                <a:lnTo>
                  <a:pt x="71" y="542"/>
                </a:lnTo>
                <a:lnTo>
                  <a:pt x="71" y="541"/>
                </a:lnTo>
                <a:lnTo>
                  <a:pt x="71" y="529"/>
                </a:lnTo>
                <a:lnTo>
                  <a:pt x="68" y="506"/>
                </a:lnTo>
                <a:lnTo>
                  <a:pt x="71" y="505"/>
                </a:lnTo>
                <a:lnTo>
                  <a:pt x="67" y="498"/>
                </a:lnTo>
                <a:lnTo>
                  <a:pt x="68" y="495"/>
                </a:lnTo>
                <a:lnTo>
                  <a:pt x="68" y="465"/>
                </a:lnTo>
                <a:lnTo>
                  <a:pt x="67" y="464"/>
                </a:lnTo>
                <a:lnTo>
                  <a:pt x="63" y="435"/>
                </a:lnTo>
                <a:lnTo>
                  <a:pt x="61" y="422"/>
                </a:lnTo>
                <a:lnTo>
                  <a:pt x="37" y="373"/>
                </a:lnTo>
                <a:lnTo>
                  <a:pt x="20" y="303"/>
                </a:lnTo>
                <a:lnTo>
                  <a:pt x="16" y="301"/>
                </a:lnTo>
                <a:lnTo>
                  <a:pt x="17" y="296"/>
                </a:lnTo>
                <a:lnTo>
                  <a:pt x="20" y="293"/>
                </a:lnTo>
                <a:lnTo>
                  <a:pt x="18" y="240"/>
                </a:lnTo>
                <a:lnTo>
                  <a:pt x="13" y="211"/>
                </a:lnTo>
                <a:lnTo>
                  <a:pt x="12" y="210"/>
                </a:lnTo>
                <a:lnTo>
                  <a:pt x="7" y="132"/>
                </a:lnTo>
                <a:lnTo>
                  <a:pt x="10" y="130"/>
                </a:lnTo>
                <a:lnTo>
                  <a:pt x="0" y="100"/>
                </a:lnTo>
                <a:lnTo>
                  <a:pt x="137" y="97"/>
                </a:lnTo>
                <a:lnTo>
                  <a:pt x="316" y="95"/>
                </a:lnTo>
                <a:lnTo>
                  <a:pt x="344" y="94"/>
                </a:lnTo>
                <a:lnTo>
                  <a:pt x="342" y="0"/>
                </a:lnTo>
                <a:lnTo>
                  <a:pt x="374" y="2"/>
                </a:lnTo>
                <a:lnTo>
                  <a:pt x="398" y="13"/>
                </a:lnTo>
                <a:lnTo>
                  <a:pt x="422" y="143"/>
                </a:lnTo>
                <a:lnTo>
                  <a:pt x="441" y="160"/>
                </a:lnTo>
                <a:lnTo>
                  <a:pt x="467" y="162"/>
                </a:lnTo>
                <a:lnTo>
                  <a:pt x="493" y="162"/>
                </a:lnTo>
                <a:lnTo>
                  <a:pt x="497" y="172"/>
                </a:lnTo>
                <a:lnTo>
                  <a:pt x="564" y="175"/>
                </a:lnTo>
                <a:lnTo>
                  <a:pt x="574" y="203"/>
                </a:lnTo>
                <a:lnTo>
                  <a:pt x="615" y="198"/>
                </a:lnTo>
                <a:lnTo>
                  <a:pt x="630" y="188"/>
                </a:lnTo>
                <a:lnTo>
                  <a:pt x="628" y="184"/>
                </a:lnTo>
                <a:lnTo>
                  <a:pt x="671" y="168"/>
                </a:lnTo>
                <a:lnTo>
                  <a:pt x="690" y="170"/>
                </a:lnTo>
                <a:lnTo>
                  <a:pt x="713" y="169"/>
                </a:lnTo>
                <a:lnTo>
                  <a:pt x="751" y="190"/>
                </a:lnTo>
                <a:lnTo>
                  <a:pt x="767" y="187"/>
                </a:lnTo>
                <a:lnTo>
                  <a:pt x="771" y="212"/>
                </a:lnTo>
                <a:lnTo>
                  <a:pt x="791" y="211"/>
                </a:lnTo>
                <a:lnTo>
                  <a:pt x="815" y="263"/>
                </a:lnTo>
                <a:lnTo>
                  <a:pt x="832" y="256"/>
                </a:lnTo>
                <a:lnTo>
                  <a:pt x="828" y="233"/>
                </a:lnTo>
                <a:lnTo>
                  <a:pt x="863" y="227"/>
                </a:lnTo>
                <a:lnTo>
                  <a:pt x="876" y="235"/>
                </a:lnTo>
                <a:lnTo>
                  <a:pt x="881" y="253"/>
                </a:lnTo>
                <a:lnTo>
                  <a:pt x="912" y="263"/>
                </a:lnTo>
                <a:lnTo>
                  <a:pt x="964" y="293"/>
                </a:lnTo>
                <a:lnTo>
                  <a:pt x="1001" y="287"/>
                </a:lnTo>
                <a:lnTo>
                  <a:pt x="1040" y="258"/>
                </a:lnTo>
                <a:lnTo>
                  <a:pt x="1070" y="241"/>
                </a:lnTo>
                <a:lnTo>
                  <a:pt x="1089" y="277"/>
                </a:lnTo>
                <a:lnTo>
                  <a:pt x="1109" y="271"/>
                </a:lnTo>
                <a:lnTo>
                  <a:pt x="1157" y="272"/>
                </a:lnTo>
                <a:lnTo>
                  <a:pt x="1189" y="265"/>
                </a:lnTo>
                <a:lnTo>
                  <a:pt x="1238" y="293"/>
                </a:lnTo>
                <a:lnTo>
                  <a:pt x="1257" y="282"/>
                </a:lnTo>
                <a:lnTo>
                  <a:pt x="1294" y="282"/>
                </a:lnTo>
                <a:lnTo>
                  <a:pt x="1220" y="333"/>
                </a:lnTo>
                <a:lnTo>
                  <a:pt x="1137" y="367"/>
                </a:lnTo>
                <a:lnTo>
                  <a:pt x="1097" y="393"/>
                </a:lnTo>
                <a:lnTo>
                  <a:pt x="1053" y="434"/>
                </a:lnTo>
                <a:lnTo>
                  <a:pt x="1019" y="480"/>
                </a:lnTo>
                <a:lnTo>
                  <a:pt x="998" y="504"/>
                </a:lnTo>
                <a:lnTo>
                  <a:pt x="931" y="571"/>
                </a:lnTo>
                <a:lnTo>
                  <a:pt x="898" y="597"/>
                </a:lnTo>
                <a:lnTo>
                  <a:pt x="887" y="620"/>
                </a:lnTo>
                <a:lnTo>
                  <a:pt x="899" y="630"/>
                </a:lnTo>
                <a:lnTo>
                  <a:pt x="883" y="620"/>
                </a:lnTo>
                <a:lnTo>
                  <a:pt x="858" y="645"/>
                </a:lnTo>
                <a:lnTo>
                  <a:pt x="850" y="643"/>
                </a:lnTo>
                <a:lnTo>
                  <a:pt x="851" y="654"/>
                </a:lnTo>
                <a:lnTo>
                  <a:pt x="852" y="684"/>
                </a:lnTo>
                <a:lnTo>
                  <a:pt x="853" y="704"/>
                </a:lnTo>
                <a:lnTo>
                  <a:pt x="857" y="768"/>
                </a:lnTo>
                <a:lnTo>
                  <a:pt x="858" y="788"/>
                </a:lnTo>
                <a:lnTo>
                  <a:pt x="783" y="850"/>
                </a:lnTo>
                <a:lnTo>
                  <a:pt x="768" y="878"/>
                </a:lnTo>
                <a:lnTo>
                  <a:pt x="767" y="879"/>
                </a:lnTo>
                <a:lnTo>
                  <a:pt x="761" y="899"/>
                </a:lnTo>
                <a:lnTo>
                  <a:pt x="786" y="921"/>
                </a:lnTo>
                <a:lnTo>
                  <a:pt x="795" y="934"/>
                </a:lnTo>
                <a:lnTo>
                  <a:pt x="790" y="985"/>
                </a:lnTo>
                <a:lnTo>
                  <a:pt x="789" y="995"/>
                </a:lnTo>
                <a:lnTo>
                  <a:pt x="790" y="1004"/>
                </a:lnTo>
                <a:lnTo>
                  <a:pt x="789" y="1006"/>
                </a:lnTo>
                <a:lnTo>
                  <a:pt x="792" y="1027"/>
                </a:lnTo>
                <a:lnTo>
                  <a:pt x="790" y="1058"/>
                </a:lnTo>
                <a:lnTo>
                  <a:pt x="791" y="1091"/>
                </a:lnTo>
                <a:lnTo>
                  <a:pt x="787" y="1121"/>
                </a:lnTo>
                <a:lnTo>
                  <a:pt x="801" y="1128"/>
                </a:lnTo>
                <a:lnTo>
                  <a:pt x="807" y="1133"/>
                </a:lnTo>
                <a:lnTo>
                  <a:pt x="843" y="1162"/>
                </a:lnTo>
                <a:lnTo>
                  <a:pt x="875" y="1167"/>
                </a:lnTo>
                <a:lnTo>
                  <a:pt x="876" y="1168"/>
                </a:lnTo>
                <a:lnTo>
                  <a:pt x="878" y="1176"/>
                </a:lnTo>
                <a:lnTo>
                  <a:pt x="889" y="1187"/>
                </a:lnTo>
                <a:lnTo>
                  <a:pt x="894" y="1191"/>
                </a:lnTo>
                <a:lnTo>
                  <a:pt x="911" y="1194"/>
                </a:lnTo>
                <a:lnTo>
                  <a:pt x="918" y="1198"/>
                </a:lnTo>
                <a:lnTo>
                  <a:pt x="934" y="1205"/>
                </a:lnTo>
                <a:lnTo>
                  <a:pt x="955" y="1234"/>
                </a:lnTo>
                <a:lnTo>
                  <a:pt x="961" y="1248"/>
                </a:lnTo>
                <a:lnTo>
                  <a:pt x="988" y="1264"/>
                </a:lnTo>
                <a:lnTo>
                  <a:pt x="1004" y="1280"/>
                </a:lnTo>
                <a:lnTo>
                  <a:pt x="1017" y="1287"/>
                </a:lnTo>
                <a:lnTo>
                  <a:pt x="1027" y="1288"/>
                </a:lnTo>
                <a:lnTo>
                  <a:pt x="1039" y="1292"/>
                </a:lnTo>
                <a:lnTo>
                  <a:pt x="1041" y="1295"/>
                </a:lnTo>
                <a:lnTo>
                  <a:pt x="1051" y="1305"/>
                </a:lnTo>
                <a:lnTo>
                  <a:pt x="1067" y="1326"/>
                </a:lnTo>
                <a:lnTo>
                  <a:pt x="1069" y="1328"/>
                </a:lnTo>
                <a:lnTo>
                  <a:pt x="1076" y="1343"/>
                </a:lnTo>
                <a:lnTo>
                  <a:pt x="1076" y="1348"/>
                </a:lnTo>
                <a:lnTo>
                  <a:pt x="1075" y="1358"/>
                </a:lnTo>
                <a:lnTo>
                  <a:pt x="1075" y="1385"/>
                </a:lnTo>
                <a:lnTo>
                  <a:pt x="1082" y="1392"/>
                </a:lnTo>
                <a:lnTo>
                  <a:pt x="1086" y="1413"/>
                </a:lnTo>
                <a:lnTo>
                  <a:pt x="1080" y="1413"/>
                </a:lnTo>
                <a:lnTo>
                  <a:pt x="1068" y="1414"/>
                </a:lnTo>
                <a:lnTo>
                  <a:pt x="1016" y="1417"/>
                </a:lnTo>
                <a:lnTo>
                  <a:pt x="1014" y="1417"/>
                </a:lnTo>
                <a:lnTo>
                  <a:pt x="995" y="1419"/>
                </a:lnTo>
                <a:lnTo>
                  <a:pt x="932" y="1422"/>
                </a:lnTo>
                <a:lnTo>
                  <a:pt x="866" y="1426"/>
                </a:lnTo>
                <a:lnTo>
                  <a:pt x="847" y="1427"/>
                </a:lnTo>
                <a:lnTo>
                  <a:pt x="768" y="1431"/>
                </a:lnTo>
                <a:lnTo>
                  <a:pt x="763" y="1432"/>
                </a:lnTo>
                <a:lnTo>
                  <a:pt x="759" y="1432"/>
                </a:lnTo>
                <a:lnTo>
                  <a:pt x="701" y="1434"/>
                </a:lnTo>
                <a:lnTo>
                  <a:pt x="696" y="1434"/>
                </a:lnTo>
                <a:lnTo>
                  <a:pt x="678" y="1435"/>
                </a:lnTo>
                <a:lnTo>
                  <a:pt x="652" y="1437"/>
                </a:lnTo>
                <a:lnTo>
                  <a:pt x="615" y="1438"/>
                </a:lnTo>
                <a:lnTo>
                  <a:pt x="611" y="1438"/>
                </a:lnTo>
                <a:lnTo>
                  <a:pt x="594" y="1439"/>
                </a:lnTo>
                <a:lnTo>
                  <a:pt x="593" y="1439"/>
                </a:lnTo>
                <a:lnTo>
                  <a:pt x="588" y="1439"/>
                </a:lnTo>
                <a:lnTo>
                  <a:pt x="544" y="1440"/>
                </a:lnTo>
                <a:lnTo>
                  <a:pt x="521" y="1441"/>
                </a:lnTo>
                <a:lnTo>
                  <a:pt x="509" y="1441"/>
                </a:lnTo>
                <a:lnTo>
                  <a:pt x="472" y="1443"/>
                </a:lnTo>
                <a:lnTo>
                  <a:pt x="454" y="1444"/>
                </a:lnTo>
                <a:lnTo>
                  <a:pt x="436" y="1444"/>
                </a:lnTo>
                <a:lnTo>
                  <a:pt x="433" y="1444"/>
                </a:lnTo>
                <a:lnTo>
                  <a:pt x="425" y="1445"/>
                </a:lnTo>
                <a:lnTo>
                  <a:pt x="387" y="1445"/>
                </a:lnTo>
                <a:lnTo>
                  <a:pt x="365" y="1446"/>
                </a:lnTo>
                <a:lnTo>
                  <a:pt x="340" y="1447"/>
                </a:lnTo>
                <a:lnTo>
                  <a:pt x="328" y="1447"/>
                </a:lnTo>
                <a:lnTo>
                  <a:pt x="282" y="1449"/>
                </a:lnTo>
                <a:lnTo>
                  <a:pt x="276" y="1449"/>
                </a:lnTo>
                <a:lnTo>
                  <a:pt x="255" y="1449"/>
                </a:lnTo>
                <a:lnTo>
                  <a:pt x="243" y="1450"/>
                </a:lnTo>
                <a:lnTo>
                  <a:pt x="231" y="1450"/>
                </a:lnTo>
                <a:lnTo>
                  <a:pt x="222" y="1450"/>
                </a:lnTo>
                <a:lnTo>
                  <a:pt x="186" y="1450"/>
                </a:lnTo>
                <a:lnTo>
                  <a:pt x="164" y="1451"/>
                </a:lnTo>
                <a:lnTo>
                  <a:pt x="150" y="1451"/>
                </a:lnTo>
                <a:lnTo>
                  <a:pt x="150" y="1420"/>
                </a:lnTo>
                <a:lnTo>
                  <a:pt x="149" y="1389"/>
                </a:lnTo>
                <a:lnTo>
                  <a:pt x="149" y="1365"/>
                </a:lnTo>
                <a:lnTo>
                  <a:pt x="147" y="1326"/>
                </a:lnTo>
                <a:lnTo>
                  <a:pt x="147" y="1296"/>
                </a:lnTo>
                <a:lnTo>
                  <a:pt x="147" y="1278"/>
                </a:lnTo>
                <a:lnTo>
                  <a:pt x="146" y="1192"/>
                </a:lnTo>
                <a:lnTo>
                  <a:pt x="146" y="1172"/>
                </a:lnTo>
                <a:lnTo>
                  <a:pt x="146" y="1170"/>
                </a:lnTo>
                <a:lnTo>
                  <a:pt x="145" y="1127"/>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100" name="Freeform 22"/>
          <p:cNvSpPr>
            <a:spLocks/>
          </p:cNvSpPr>
          <p:nvPr/>
        </p:nvSpPr>
        <p:spPr bwMode="auto">
          <a:xfrm>
            <a:off x="4595813" y="3092106"/>
            <a:ext cx="1047750" cy="901700"/>
          </a:xfrm>
          <a:custGeom>
            <a:avLst/>
            <a:gdLst>
              <a:gd name="T0" fmla="*/ 234730170 w 1319"/>
              <a:gd name="T1" fmla="*/ 17641092 h 1136"/>
              <a:gd name="T2" fmla="*/ 280793024 w 1319"/>
              <a:gd name="T3" fmla="*/ 15120937 h 1136"/>
              <a:gd name="T4" fmla="*/ 359035851 w 1319"/>
              <a:gd name="T5" fmla="*/ 10080624 h 1136"/>
              <a:gd name="T6" fmla="*/ 415194118 w 1319"/>
              <a:gd name="T7" fmla="*/ 5040312 h 1136"/>
              <a:gd name="T8" fmla="*/ 473876933 w 1319"/>
              <a:gd name="T9" fmla="*/ 0 h 1136"/>
              <a:gd name="T10" fmla="*/ 512368029 w 1319"/>
              <a:gd name="T11" fmla="*/ 34021710 h 1136"/>
              <a:gd name="T12" fmla="*/ 504164761 w 1319"/>
              <a:gd name="T13" fmla="*/ 56073676 h 1136"/>
              <a:gd name="T14" fmla="*/ 514891684 w 1319"/>
              <a:gd name="T15" fmla="*/ 114037269 h 1136"/>
              <a:gd name="T16" fmla="*/ 533190365 w 1319"/>
              <a:gd name="T17" fmla="*/ 143018657 h 1136"/>
              <a:gd name="T18" fmla="*/ 558430089 w 1319"/>
              <a:gd name="T19" fmla="*/ 163810135 h 1136"/>
              <a:gd name="T20" fmla="*/ 607648107 w 1319"/>
              <a:gd name="T21" fmla="*/ 209803215 h 1136"/>
              <a:gd name="T22" fmla="*/ 632887831 w 1319"/>
              <a:gd name="T23" fmla="*/ 263355917 h 1136"/>
              <a:gd name="T24" fmla="*/ 667592253 w 1319"/>
              <a:gd name="T25" fmla="*/ 253905534 h 1136"/>
              <a:gd name="T26" fmla="*/ 679581400 w 1319"/>
              <a:gd name="T27" fmla="*/ 276586930 h 1136"/>
              <a:gd name="T28" fmla="*/ 671378132 w 1319"/>
              <a:gd name="T29" fmla="*/ 315019495 h 1136"/>
              <a:gd name="T30" fmla="*/ 661282719 w 1319"/>
              <a:gd name="T31" fmla="*/ 360382288 h 1136"/>
              <a:gd name="T32" fmla="*/ 682736564 w 1319"/>
              <a:gd name="T33" fmla="*/ 384323365 h 1136"/>
              <a:gd name="T34" fmla="*/ 735108952 w 1319"/>
              <a:gd name="T35" fmla="*/ 413935784 h 1136"/>
              <a:gd name="T36" fmla="*/ 772337823 w 1319"/>
              <a:gd name="T37" fmla="*/ 459928119 h 1136"/>
              <a:gd name="T38" fmla="*/ 779278072 w 1319"/>
              <a:gd name="T39" fmla="*/ 509071542 h 1136"/>
              <a:gd name="T40" fmla="*/ 812090349 w 1319"/>
              <a:gd name="T41" fmla="*/ 546243632 h 1136"/>
              <a:gd name="T42" fmla="*/ 832281970 w 1319"/>
              <a:gd name="T43" fmla="*/ 553173861 h 1136"/>
              <a:gd name="T44" fmla="*/ 824078702 w 1319"/>
              <a:gd name="T45" fmla="*/ 585306434 h 1136"/>
              <a:gd name="T46" fmla="*/ 803887081 w 1319"/>
              <a:gd name="T47" fmla="*/ 607987831 h 1136"/>
              <a:gd name="T48" fmla="*/ 784957685 w 1319"/>
              <a:gd name="T49" fmla="*/ 627518835 h 1136"/>
              <a:gd name="T50" fmla="*/ 778016642 w 1319"/>
              <a:gd name="T51" fmla="*/ 678552176 h 1136"/>
              <a:gd name="T52" fmla="*/ 745204365 w 1319"/>
              <a:gd name="T53" fmla="*/ 710053718 h 1136"/>
              <a:gd name="T54" fmla="*/ 687153159 w 1319"/>
              <a:gd name="T55" fmla="*/ 715724266 h 1136"/>
              <a:gd name="T56" fmla="*/ 709237719 w 1319"/>
              <a:gd name="T57" fmla="*/ 634449063 h 1136"/>
              <a:gd name="T58" fmla="*/ 640459589 w 1319"/>
              <a:gd name="T59" fmla="*/ 638859136 h 1136"/>
              <a:gd name="T60" fmla="*/ 588717917 w 1319"/>
              <a:gd name="T61" fmla="*/ 642639766 h 1136"/>
              <a:gd name="T62" fmla="*/ 548965391 w 1319"/>
              <a:gd name="T63" fmla="*/ 645790158 h 1136"/>
              <a:gd name="T64" fmla="*/ 480817977 w 1319"/>
              <a:gd name="T65" fmla="*/ 649569994 h 1136"/>
              <a:gd name="T66" fmla="*/ 415825627 w 1319"/>
              <a:gd name="T67" fmla="*/ 653350624 h 1136"/>
              <a:gd name="T68" fmla="*/ 351464092 w 1319"/>
              <a:gd name="T69" fmla="*/ 656501016 h 1136"/>
              <a:gd name="T70" fmla="*/ 302246074 w 1319"/>
              <a:gd name="T71" fmla="*/ 659021171 h 1136"/>
              <a:gd name="T72" fmla="*/ 241671213 w 1319"/>
              <a:gd name="T73" fmla="*/ 661541327 h 1136"/>
              <a:gd name="T74" fmla="*/ 157118008 w 1319"/>
              <a:gd name="T75" fmla="*/ 664690925 h 1136"/>
              <a:gd name="T76" fmla="*/ 155225068 w 1319"/>
              <a:gd name="T77" fmla="*/ 626888598 h 1136"/>
              <a:gd name="T78" fmla="*/ 153962844 w 1319"/>
              <a:gd name="T79" fmla="*/ 580895568 h 1136"/>
              <a:gd name="T80" fmla="*/ 152700619 w 1319"/>
              <a:gd name="T81" fmla="*/ 527972309 h 1136"/>
              <a:gd name="T82" fmla="*/ 150176964 w 1319"/>
              <a:gd name="T83" fmla="*/ 461818831 h 1136"/>
              <a:gd name="T84" fmla="*/ 148284025 w 1319"/>
              <a:gd name="T85" fmla="*/ 388103995 h 1136"/>
              <a:gd name="T86" fmla="*/ 145759576 w 1319"/>
              <a:gd name="T87" fmla="*/ 311238865 h 1136"/>
              <a:gd name="T88" fmla="*/ 145128861 w 1319"/>
              <a:gd name="T89" fmla="*/ 262726474 h 1136"/>
              <a:gd name="T90" fmla="*/ 141973697 w 1319"/>
              <a:gd name="T91" fmla="*/ 245714831 h 1136"/>
              <a:gd name="T92" fmla="*/ 99697491 w 1319"/>
              <a:gd name="T93" fmla="*/ 205392299 h 1136"/>
              <a:gd name="T94" fmla="*/ 88339059 w 1319"/>
              <a:gd name="T95" fmla="*/ 173260519 h 1136"/>
              <a:gd name="T96" fmla="*/ 94017878 w 1319"/>
              <a:gd name="T97" fmla="*/ 129787644 h 1136"/>
              <a:gd name="T98" fmla="*/ 32811495 w 1319"/>
              <a:gd name="T99" fmla="*/ 76234917 h 1136"/>
              <a:gd name="T100" fmla="*/ 7571761 w 1319"/>
              <a:gd name="T101" fmla="*/ 33392267 h 1136"/>
              <a:gd name="T102" fmla="*/ 31550065 w 1319"/>
              <a:gd name="T103" fmla="*/ 23311640 h 1136"/>
              <a:gd name="T104" fmla="*/ 100328206 w 1319"/>
              <a:gd name="T105" fmla="*/ 23311640 h 1136"/>
              <a:gd name="T106" fmla="*/ 177940343 w 1319"/>
              <a:gd name="T107" fmla="*/ 21421722 h 11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19"/>
              <a:gd name="T163" fmla="*/ 0 h 1136"/>
              <a:gd name="T164" fmla="*/ 1319 w 1319"/>
              <a:gd name="T165" fmla="*/ 1136 h 11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19" h="1136">
                <a:moveTo>
                  <a:pt x="286" y="34"/>
                </a:moveTo>
                <a:lnTo>
                  <a:pt x="327" y="31"/>
                </a:lnTo>
                <a:lnTo>
                  <a:pt x="329" y="31"/>
                </a:lnTo>
                <a:lnTo>
                  <a:pt x="371" y="29"/>
                </a:lnTo>
                <a:lnTo>
                  <a:pt x="372" y="28"/>
                </a:lnTo>
                <a:lnTo>
                  <a:pt x="376" y="28"/>
                </a:lnTo>
                <a:lnTo>
                  <a:pt x="412" y="25"/>
                </a:lnTo>
                <a:lnTo>
                  <a:pt x="423" y="25"/>
                </a:lnTo>
                <a:lnTo>
                  <a:pt x="433" y="25"/>
                </a:lnTo>
                <a:lnTo>
                  <a:pt x="445" y="24"/>
                </a:lnTo>
                <a:lnTo>
                  <a:pt x="469" y="23"/>
                </a:lnTo>
                <a:lnTo>
                  <a:pt x="497" y="20"/>
                </a:lnTo>
                <a:lnTo>
                  <a:pt x="515" y="19"/>
                </a:lnTo>
                <a:lnTo>
                  <a:pt x="562" y="16"/>
                </a:lnTo>
                <a:lnTo>
                  <a:pt x="569" y="16"/>
                </a:lnTo>
                <a:lnTo>
                  <a:pt x="583" y="14"/>
                </a:lnTo>
                <a:lnTo>
                  <a:pt x="608" y="13"/>
                </a:lnTo>
                <a:lnTo>
                  <a:pt x="636" y="11"/>
                </a:lnTo>
                <a:lnTo>
                  <a:pt x="655" y="8"/>
                </a:lnTo>
                <a:lnTo>
                  <a:pt x="658" y="8"/>
                </a:lnTo>
                <a:lnTo>
                  <a:pt x="667" y="7"/>
                </a:lnTo>
                <a:lnTo>
                  <a:pt x="690" y="6"/>
                </a:lnTo>
                <a:lnTo>
                  <a:pt x="697" y="5"/>
                </a:lnTo>
                <a:lnTo>
                  <a:pt x="712" y="4"/>
                </a:lnTo>
                <a:lnTo>
                  <a:pt x="751" y="0"/>
                </a:lnTo>
                <a:lnTo>
                  <a:pt x="753" y="2"/>
                </a:lnTo>
                <a:lnTo>
                  <a:pt x="753" y="4"/>
                </a:lnTo>
                <a:lnTo>
                  <a:pt x="771" y="16"/>
                </a:lnTo>
                <a:lnTo>
                  <a:pt x="797" y="49"/>
                </a:lnTo>
                <a:lnTo>
                  <a:pt x="812" y="54"/>
                </a:lnTo>
                <a:lnTo>
                  <a:pt x="811" y="56"/>
                </a:lnTo>
                <a:lnTo>
                  <a:pt x="809" y="59"/>
                </a:lnTo>
                <a:lnTo>
                  <a:pt x="800" y="88"/>
                </a:lnTo>
                <a:lnTo>
                  <a:pt x="800" y="89"/>
                </a:lnTo>
                <a:lnTo>
                  <a:pt x="799" y="89"/>
                </a:lnTo>
                <a:lnTo>
                  <a:pt x="799" y="99"/>
                </a:lnTo>
                <a:lnTo>
                  <a:pt x="800" y="119"/>
                </a:lnTo>
                <a:lnTo>
                  <a:pt x="809" y="150"/>
                </a:lnTo>
                <a:lnTo>
                  <a:pt x="817" y="163"/>
                </a:lnTo>
                <a:lnTo>
                  <a:pt x="816" y="181"/>
                </a:lnTo>
                <a:lnTo>
                  <a:pt x="830" y="195"/>
                </a:lnTo>
                <a:lnTo>
                  <a:pt x="833" y="209"/>
                </a:lnTo>
                <a:lnTo>
                  <a:pt x="833" y="211"/>
                </a:lnTo>
                <a:lnTo>
                  <a:pt x="845" y="225"/>
                </a:lnTo>
                <a:lnTo>
                  <a:pt x="845" y="227"/>
                </a:lnTo>
                <a:lnTo>
                  <a:pt x="852" y="230"/>
                </a:lnTo>
                <a:lnTo>
                  <a:pt x="854" y="235"/>
                </a:lnTo>
                <a:lnTo>
                  <a:pt x="871" y="246"/>
                </a:lnTo>
                <a:lnTo>
                  <a:pt x="876" y="258"/>
                </a:lnTo>
                <a:lnTo>
                  <a:pt x="885" y="260"/>
                </a:lnTo>
                <a:lnTo>
                  <a:pt x="907" y="287"/>
                </a:lnTo>
                <a:lnTo>
                  <a:pt x="920" y="293"/>
                </a:lnTo>
                <a:lnTo>
                  <a:pt x="938" y="306"/>
                </a:lnTo>
                <a:lnTo>
                  <a:pt x="957" y="324"/>
                </a:lnTo>
                <a:lnTo>
                  <a:pt x="963" y="333"/>
                </a:lnTo>
                <a:lnTo>
                  <a:pt x="970" y="359"/>
                </a:lnTo>
                <a:lnTo>
                  <a:pt x="974" y="388"/>
                </a:lnTo>
                <a:lnTo>
                  <a:pt x="980" y="405"/>
                </a:lnTo>
                <a:lnTo>
                  <a:pt x="997" y="421"/>
                </a:lnTo>
                <a:lnTo>
                  <a:pt x="1003" y="418"/>
                </a:lnTo>
                <a:lnTo>
                  <a:pt x="1020" y="393"/>
                </a:lnTo>
                <a:lnTo>
                  <a:pt x="1034" y="397"/>
                </a:lnTo>
                <a:lnTo>
                  <a:pt x="1042" y="400"/>
                </a:lnTo>
                <a:lnTo>
                  <a:pt x="1053" y="403"/>
                </a:lnTo>
                <a:lnTo>
                  <a:pt x="1058" y="403"/>
                </a:lnTo>
                <a:lnTo>
                  <a:pt x="1083" y="417"/>
                </a:lnTo>
                <a:lnTo>
                  <a:pt x="1085" y="429"/>
                </a:lnTo>
                <a:lnTo>
                  <a:pt x="1085" y="430"/>
                </a:lnTo>
                <a:lnTo>
                  <a:pt x="1084" y="432"/>
                </a:lnTo>
                <a:lnTo>
                  <a:pt x="1077" y="439"/>
                </a:lnTo>
                <a:lnTo>
                  <a:pt x="1075" y="445"/>
                </a:lnTo>
                <a:lnTo>
                  <a:pt x="1076" y="466"/>
                </a:lnTo>
                <a:lnTo>
                  <a:pt x="1077" y="476"/>
                </a:lnTo>
                <a:lnTo>
                  <a:pt x="1065" y="496"/>
                </a:lnTo>
                <a:lnTo>
                  <a:pt x="1064" y="500"/>
                </a:lnTo>
                <a:lnTo>
                  <a:pt x="1063" y="502"/>
                </a:lnTo>
                <a:lnTo>
                  <a:pt x="1063" y="504"/>
                </a:lnTo>
                <a:lnTo>
                  <a:pt x="1063" y="508"/>
                </a:lnTo>
                <a:lnTo>
                  <a:pt x="1051" y="537"/>
                </a:lnTo>
                <a:lnTo>
                  <a:pt x="1048" y="572"/>
                </a:lnTo>
                <a:lnTo>
                  <a:pt x="1051" y="579"/>
                </a:lnTo>
                <a:lnTo>
                  <a:pt x="1073" y="601"/>
                </a:lnTo>
                <a:lnTo>
                  <a:pt x="1073" y="602"/>
                </a:lnTo>
                <a:lnTo>
                  <a:pt x="1075" y="603"/>
                </a:lnTo>
                <a:lnTo>
                  <a:pt x="1082" y="610"/>
                </a:lnTo>
                <a:lnTo>
                  <a:pt x="1099" y="616"/>
                </a:lnTo>
                <a:lnTo>
                  <a:pt x="1125" y="638"/>
                </a:lnTo>
                <a:lnTo>
                  <a:pt x="1138" y="659"/>
                </a:lnTo>
                <a:lnTo>
                  <a:pt x="1150" y="656"/>
                </a:lnTo>
                <a:lnTo>
                  <a:pt x="1165" y="657"/>
                </a:lnTo>
                <a:lnTo>
                  <a:pt x="1191" y="673"/>
                </a:lnTo>
                <a:lnTo>
                  <a:pt x="1193" y="686"/>
                </a:lnTo>
                <a:lnTo>
                  <a:pt x="1228" y="716"/>
                </a:lnTo>
                <a:lnTo>
                  <a:pt x="1224" y="728"/>
                </a:lnTo>
                <a:lnTo>
                  <a:pt x="1224" y="730"/>
                </a:lnTo>
                <a:lnTo>
                  <a:pt x="1247" y="776"/>
                </a:lnTo>
                <a:lnTo>
                  <a:pt x="1242" y="785"/>
                </a:lnTo>
                <a:lnTo>
                  <a:pt x="1236" y="787"/>
                </a:lnTo>
                <a:lnTo>
                  <a:pt x="1233" y="793"/>
                </a:lnTo>
                <a:lnTo>
                  <a:pt x="1235" y="808"/>
                </a:lnTo>
                <a:lnTo>
                  <a:pt x="1238" y="808"/>
                </a:lnTo>
                <a:lnTo>
                  <a:pt x="1244" y="808"/>
                </a:lnTo>
                <a:lnTo>
                  <a:pt x="1264" y="860"/>
                </a:lnTo>
                <a:lnTo>
                  <a:pt x="1277" y="866"/>
                </a:lnTo>
                <a:lnTo>
                  <a:pt x="1287" y="867"/>
                </a:lnTo>
                <a:lnTo>
                  <a:pt x="1287" y="849"/>
                </a:lnTo>
                <a:lnTo>
                  <a:pt x="1306" y="866"/>
                </a:lnTo>
                <a:lnTo>
                  <a:pt x="1314" y="868"/>
                </a:lnTo>
                <a:lnTo>
                  <a:pt x="1319" y="877"/>
                </a:lnTo>
                <a:lnTo>
                  <a:pt x="1319" y="878"/>
                </a:lnTo>
                <a:lnTo>
                  <a:pt x="1318" y="892"/>
                </a:lnTo>
                <a:lnTo>
                  <a:pt x="1317" y="896"/>
                </a:lnTo>
                <a:lnTo>
                  <a:pt x="1319" y="919"/>
                </a:lnTo>
                <a:lnTo>
                  <a:pt x="1319" y="926"/>
                </a:lnTo>
                <a:lnTo>
                  <a:pt x="1306" y="929"/>
                </a:lnTo>
                <a:lnTo>
                  <a:pt x="1312" y="953"/>
                </a:lnTo>
                <a:lnTo>
                  <a:pt x="1299" y="975"/>
                </a:lnTo>
                <a:lnTo>
                  <a:pt x="1282" y="960"/>
                </a:lnTo>
                <a:lnTo>
                  <a:pt x="1275" y="963"/>
                </a:lnTo>
                <a:lnTo>
                  <a:pt x="1274" y="965"/>
                </a:lnTo>
                <a:lnTo>
                  <a:pt x="1268" y="994"/>
                </a:lnTo>
                <a:lnTo>
                  <a:pt x="1268" y="995"/>
                </a:lnTo>
                <a:lnTo>
                  <a:pt x="1254" y="996"/>
                </a:lnTo>
                <a:lnTo>
                  <a:pt x="1250" y="977"/>
                </a:lnTo>
                <a:lnTo>
                  <a:pt x="1244" y="996"/>
                </a:lnTo>
                <a:lnTo>
                  <a:pt x="1252" y="1028"/>
                </a:lnTo>
                <a:lnTo>
                  <a:pt x="1246" y="1037"/>
                </a:lnTo>
                <a:lnTo>
                  <a:pt x="1248" y="1059"/>
                </a:lnTo>
                <a:lnTo>
                  <a:pt x="1217" y="1061"/>
                </a:lnTo>
                <a:lnTo>
                  <a:pt x="1233" y="1077"/>
                </a:lnTo>
                <a:lnTo>
                  <a:pt x="1240" y="1091"/>
                </a:lnTo>
                <a:lnTo>
                  <a:pt x="1235" y="1096"/>
                </a:lnTo>
                <a:lnTo>
                  <a:pt x="1216" y="1125"/>
                </a:lnTo>
                <a:lnTo>
                  <a:pt x="1212" y="1125"/>
                </a:lnTo>
                <a:lnTo>
                  <a:pt x="1181" y="1127"/>
                </a:lnTo>
                <a:lnTo>
                  <a:pt x="1172" y="1128"/>
                </a:lnTo>
                <a:lnTo>
                  <a:pt x="1131" y="1132"/>
                </a:lnTo>
                <a:lnTo>
                  <a:pt x="1114" y="1133"/>
                </a:lnTo>
                <a:lnTo>
                  <a:pt x="1106" y="1134"/>
                </a:lnTo>
                <a:lnTo>
                  <a:pt x="1089" y="1136"/>
                </a:lnTo>
                <a:lnTo>
                  <a:pt x="1103" y="1104"/>
                </a:lnTo>
                <a:lnTo>
                  <a:pt x="1108" y="1103"/>
                </a:lnTo>
                <a:lnTo>
                  <a:pt x="1121" y="1082"/>
                </a:lnTo>
                <a:lnTo>
                  <a:pt x="1133" y="1070"/>
                </a:lnTo>
                <a:lnTo>
                  <a:pt x="1124" y="1007"/>
                </a:lnTo>
                <a:lnTo>
                  <a:pt x="1111" y="1007"/>
                </a:lnTo>
                <a:lnTo>
                  <a:pt x="1105" y="1008"/>
                </a:lnTo>
                <a:lnTo>
                  <a:pt x="1095" y="1008"/>
                </a:lnTo>
                <a:lnTo>
                  <a:pt x="1041" y="1013"/>
                </a:lnTo>
                <a:lnTo>
                  <a:pt x="1015" y="1014"/>
                </a:lnTo>
                <a:lnTo>
                  <a:pt x="1011" y="1014"/>
                </a:lnTo>
                <a:lnTo>
                  <a:pt x="1000" y="1016"/>
                </a:lnTo>
                <a:lnTo>
                  <a:pt x="982" y="1017"/>
                </a:lnTo>
                <a:lnTo>
                  <a:pt x="957" y="1019"/>
                </a:lnTo>
                <a:lnTo>
                  <a:pt x="933" y="1020"/>
                </a:lnTo>
                <a:lnTo>
                  <a:pt x="919" y="1022"/>
                </a:lnTo>
                <a:lnTo>
                  <a:pt x="912" y="1022"/>
                </a:lnTo>
                <a:lnTo>
                  <a:pt x="878" y="1024"/>
                </a:lnTo>
                <a:lnTo>
                  <a:pt x="876" y="1024"/>
                </a:lnTo>
                <a:lnTo>
                  <a:pt x="870" y="1025"/>
                </a:lnTo>
                <a:lnTo>
                  <a:pt x="860" y="1025"/>
                </a:lnTo>
                <a:lnTo>
                  <a:pt x="851" y="1025"/>
                </a:lnTo>
                <a:lnTo>
                  <a:pt x="827" y="1028"/>
                </a:lnTo>
                <a:lnTo>
                  <a:pt x="811" y="1028"/>
                </a:lnTo>
                <a:lnTo>
                  <a:pt x="762" y="1031"/>
                </a:lnTo>
                <a:lnTo>
                  <a:pt x="738" y="1032"/>
                </a:lnTo>
                <a:lnTo>
                  <a:pt x="732" y="1032"/>
                </a:lnTo>
                <a:lnTo>
                  <a:pt x="689" y="1036"/>
                </a:lnTo>
                <a:lnTo>
                  <a:pt x="676" y="1036"/>
                </a:lnTo>
                <a:lnTo>
                  <a:pt x="659" y="1037"/>
                </a:lnTo>
                <a:lnTo>
                  <a:pt x="622" y="1040"/>
                </a:lnTo>
                <a:lnTo>
                  <a:pt x="614" y="1040"/>
                </a:lnTo>
                <a:lnTo>
                  <a:pt x="611" y="1040"/>
                </a:lnTo>
                <a:lnTo>
                  <a:pt x="594" y="1041"/>
                </a:lnTo>
                <a:lnTo>
                  <a:pt x="557" y="1042"/>
                </a:lnTo>
                <a:lnTo>
                  <a:pt x="537" y="1043"/>
                </a:lnTo>
                <a:lnTo>
                  <a:pt x="508" y="1044"/>
                </a:lnTo>
                <a:lnTo>
                  <a:pt x="504" y="1044"/>
                </a:lnTo>
                <a:lnTo>
                  <a:pt x="492" y="1046"/>
                </a:lnTo>
                <a:lnTo>
                  <a:pt x="479" y="1046"/>
                </a:lnTo>
                <a:lnTo>
                  <a:pt x="451" y="1047"/>
                </a:lnTo>
                <a:lnTo>
                  <a:pt x="427" y="1048"/>
                </a:lnTo>
                <a:lnTo>
                  <a:pt x="411" y="1049"/>
                </a:lnTo>
                <a:lnTo>
                  <a:pt x="396" y="1049"/>
                </a:lnTo>
                <a:lnTo>
                  <a:pt x="383" y="1050"/>
                </a:lnTo>
                <a:lnTo>
                  <a:pt x="370" y="1050"/>
                </a:lnTo>
                <a:lnTo>
                  <a:pt x="354" y="1052"/>
                </a:lnTo>
                <a:lnTo>
                  <a:pt x="296" y="1053"/>
                </a:lnTo>
                <a:lnTo>
                  <a:pt x="272" y="1054"/>
                </a:lnTo>
                <a:lnTo>
                  <a:pt x="249" y="1055"/>
                </a:lnTo>
                <a:lnTo>
                  <a:pt x="248" y="1030"/>
                </a:lnTo>
                <a:lnTo>
                  <a:pt x="248" y="1018"/>
                </a:lnTo>
                <a:lnTo>
                  <a:pt x="246" y="1012"/>
                </a:lnTo>
                <a:lnTo>
                  <a:pt x="246" y="1011"/>
                </a:lnTo>
                <a:lnTo>
                  <a:pt x="246" y="995"/>
                </a:lnTo>
                <a:lnTo>
                  <a:pt x="246" y="988"/>
                </a:lnTo>
                <a:lnTo>
                  <a:pt x="245" y="964"/>
                </a:lnTo>
                <a:lnTo>
                  <a:pt x="245" y="940"/>
                </a:lnTo>
                <a:lnTo>
                  <a:pt x="244" y="929"/>
                </a:lnTo>
                <a:lnTo>
                  <a:pt x="244" y="922"/>
                </a:lnTo>
                <a:lnTo>
                  <a:pt x="244" y="915"/>
                </a:lnTo>
                <a:lnTo>
                  <a:pt x="244" y="908"/>
                </a:lnTo>
                <a:lnTo>
                  <a:pt x="243" y="887"/>
                </a:lnTo>
                <a:lnTo>
                  <a:pt x="242" y="844"/>
                </a:lnTo>
                <a:lnTo>
                  <a:pt x="242" y="838"/>
                </a:lnTo>
                <a:lnTo>
                  <a:pt x="242" y="836"/>
                </a:lnTo>
                <a:lnTo>
                  <a:pt x="240" y="805"/>
                </a:lnTo>
                <a:lnTo>
                  <a:pt x="239" y="765"/>
                </a:lnTo>
                <a:lnTo>
                  <a:pt x="238" y="760"/>
                </a:lnTo>
                <a:lnTo>
                  <a:pt x="238" y="733"/>
                </a:lnTo>
                <a:lnTo>
                  <a:pt x="237" y="695"/>
                </a:lnTo>
                <a:lnTo>
                  <a:pt x="237" y="669"/>
                </a:lnTo>
                <a:lnTo>
                  <a:pt x="236" y="664"/>
                </a:lnTo>
                <a:lnTo>
                  <a:pt x="236" y="642"/>
                </a:lnTo>
                <a:lnTo>
                  <a:pt x="235" y="616"/>
                </a:lnTo>
                <a:lnTo>
                  <a:pt x="233" y="582"/>
                </a:lnTo>
                <a:lnTo>
                  <a:pt x="233" y="559"/>
                </a:lnTo>
                <a:lnTo>
                  <a:pt x="233" y="554"/>
                </a:lnTo>
                <a:lnTo>
                  <a:pt x="232" y="523"/>
                </a:lnTo>
                <a:lnTo>
                  <a:pt x="231" y="494"/>
                </a:lnTo>
                <a:lnTo>
                  <a:pt x="231" y="490"/>
                </a:lnTo>
                <a:lnTo>
                  <a:pt x="231" y="466"/>
                </a:lnTo>
                <a:lnTo>
                  <a:pt x="231" y="452"/>
                </a:lnTo>
                <a:lnTo>
                  <a:pt x="230" y="435"/>
                </a:lnTo>
                <a:lnTo>
                  <a:pt x="230" y="417"/>
                </a:lnTo>
                <a:lnTo>
                  <a:pt x="229" y="400"/>
                </a:lnTo>
                <a:lnTo>
                  <a:pt x="229" y="398"/>
                </a:lnTo>
                <a:lnTo>
                  <a:pt x="230" y="397"/>
                </a:lnTo>
                <a:lnTo>
                  <a:pt x="230" y="388"/>
                </a:lnTo>
                <a:lnTo>
                  <a:pt x="225" y="390"/>
                </a:lnTo>
                <a:lnTo>
                  <a:pt x="201" y="386"/>
                </a:lnTo>
                <a:lnTo>
                  <a:pt x="196" y="379"/>
                </a:lnTo>
                <a:lnTo>
                  <a:pt x="177" y="360"/>
                </a:lnTo>
                <a:lnTo>
                  <a:pt x="175" y="336"/>
                </a:lnTo>
                <a:lnTo>
                  <a:pt x="158" y="326"/>
                </a:lnTo>
                <a:lnTo>
                  <a:pt x="149" y="318"/>
                </a:lnTo>
                <a:lnTo>
                  <a:pt x="141" y="306"/>
                </a:lnTo>
                <a:lnTo>
                  <a:pt x="131" y="297"/>
                </a:lnTo>
                <a:lnTo>
                  <a:pt x="140" y="276"/>
                </a:lnTo>
                <a:lnTo>
                  <a:pt x="140" y="275"/>
                </a:lnTo>
                <a:lnTo>
                  <a:pt x="149" y="261"/>
                </a:lnTo>
                <a:lnTo>
                  <a:pt x="173" y="247"/>
                </a:lnTo>
                <a:lnTo>
                  <a:pt x="172" y="224"/>
                </a:lnTo>
                <a:lnTo>
                  <a:pt x="161" y="211"/>
                </a:lnTo>
                <a:lnTo>
                  <a:pt x="149" y="206"/>
                </a:lnTo>
                <a:lnTo>
                  <a:pt x="143" y="212"/>
                </a:lnTo>
                <a:lnTo>
                  <a:pt x="125" y="213"/>
                </a:lnTo>
                <a:lnTo>
                  <a:pt x="89" y="182"/>
                </a:lnTo>
                <a:lnTo>
                  <a:pt x="77" y="175"/>
                </a:lnTo>
                <a:lnTo>
                  <a:pt x="52" y="121"/>
                </a:lnTo>
                <a:lnTo>
                  <a:pt x="43" y="117"/>
                </a:lnTo>
                <a:lnTo>
                  <a:pt x="42" y="117"/>
                </a:lnTo>
                <a:lnTo>
                  <a:pt x="28" y="105"/>
                </a:lnTo>
                <a:lnTo>
                  <a:pt x="18" y="43"/>
                </a:lnTo>
                <a:lnTo>
                  <a:pt x="12" y="53"/>
                </a:lnTo>
                <a:lnTo>
                  <a:pt x="4" y="53"/>
                </a:lnTo>
                <a:lnTo>
                  <a:pt x="0" y="40"/>
                </a:lnTo>
                <a:lnTo>
                  <a:pt x="1" y="38"/>
                </a:lnTo>
                <a:lnTo>
                  <a:pt x="3" y="38"/>
                </a:lnTo>
                <a:lnTo>
                  <a:pt x="50" y="37"/>
                </a:lnTo>
                <a:lnTo>
                  <a:pt x="74" y="38"/>
                </a:lnTo>
                <a:lnTo>
                  <a:pt x="97" y="37"/>
                </a:lnTo>
                <a:lnTo>
                  <a:pt x="105" y="37"/>
                </a:lnTo>
                <a:lnTo>
                  <a:pt x="143" y="37"/>
                </a:lnTo>
                <a:lnTo>
                  <a:pt x="159" y="37"/>
                </a:lnTo>
                <a:lnTo>
                  <a:pt x="190" y="36"/>
                </a:lnTo>
                <a:lnTo>
                  <a:pt x="212" y="36"/>
                </a:lnTo>
                <a:lnTo>
                  <a:pt x="237" y="35"/>
                </a:lnTo>
                <a:lnTo>
                  <a:pt x="242" y="35"/>
                </a:lnTo>
                <a:lnTo>
                  <a:pt x="282" y="34"/>
                </a:lnTo>
                <a:lnTo>
                  <a:pt x="286" y="34"/>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101" name="Freeform 24"/>
          <p:cNvSpPr>
            <a:spLocks/>
          </p:cNvSpPr>
          <p:nvPr/>
        </p:nvSpPr>
        <p:spPr bwMode="auto">
          <a:xfrm>
            <a:off x="3436938" y="1450631"/>
            <a:ext cx="1027112" cy="620713"/>
          </a:xfrm>
          <a:custGeom>
            <a:avLst/>
            <a:gdLst>
              <a:gd name="T0" fmla="*/ 304938742 w 1294"/>
              <a:gd name="T1" fmla="*/ 486988389 h 780"/>
              <a:gd name="T2" fmla="*/ 384953435 w 1294"/>
              <a:gd name="T3" fmla="*/ 489522170 h 780"/>
              <a:gd name="T4" fmla="*/ 386843352 w 1294"/>
              <a:gd name="T5" fmla="*/ 489522170 h 780"/>
              <a:gd name="T6" fmla="*/ 441027161 w 1294"/>
              <a:gd name="T7" fmla="*/ 490788265 h 780"/>
              <a:gd name="T8" fmla="*/ 471898453 w 1294"/>
              <a:gd name="T9" fmla="*/ 492055156 h 780"/>
              <a:gd name="T10" fmla="*/ 522301535 w 1294"/>
              <a:gd name="T11" fmla="*/ 492687805 h 780"/>
              <a:gd name="T12" fmla="*/ 577115481 w 1294"/>
              <a:gd name="T13" fmla="*/ 493321251 h 780"/>
              <a:gd name="T14" fmla="*/ 618067389 w 1294"/>
              <a:gd name="T15" fmla="*/ 493954696 h 780"/>
              <a:gd name="T16" fmla="*/ 658389854 w 1294"/>
              <a:gd name="T17" fmla="*/ 493954696 h 780"/>
              <a:gd name="T18" fmla="*/ 661540246 w 1294"/>
              <a:gd name="T19" fmla="*/ 493954696 h 780"/>
              <a:gd name="T20" fmla="*/ 740295259 w 1294"/>
              <a:gd name="T21" fmla="*/ 493954696 h 780"/>
              <a:gd name="T22" fmla="*/ 767386717 w 1294"/>
              <a:gd name="T23" fmla="*/ 493321251 h 780"/>
              <a:gd name="T24" fmla="*/ 815269644 w 1294"/>
              <a:gd name="T25" fmla="*/ 493321251 h 780"/>
              <a:gd name="T26" fmla="*/ 814009964 w 1294"/>
              <a:gd name="T27" fmla="*/ 479389431 h 780"/>
              <a:gd name="T28" fmla="*/ 795108411 w 1294"/>
              <a:gd name="T29" fmla="*/ 405296118 h 780"/>
              <a:gd name="T30" fmla="*/ 790068103 w 1294"/>
              <a:gd name="T31" fmla="*/ 385031436 h 780"/>
              <a:gd name="T32" fmla="*/ 790068103 w 1294"/>
              <a:gd name="T33" fmla="*/ 347035059 h 780"/>
              <a:gd name="T34" fmla="*/ 783768115 w 1294"/>
              <a:gd name="T35" fmla="*/ 303971914 h 780"/>
              <a:gd name="T36" fmla="*/ 783768115 w 1294"/>
              <a:gd name="T37" fmla="*/ 298272497 h 780"/>
              <a:gd name="T38" fmla="*/ 781877404 w 1294"/>
              <a:gd name="T39" fmla="*/ 276108275 h 780"/>
              <a:gd name="T40" fmla="*/ 781247961 w 1294"/>
              <a:gd name="T41" fmla="*/ 271041508 h 780"/>
              <a:gd name="T42" fmla="*/ 781877404 w 1294"/>
              <a:gd name="T43" fmla="*/ 250143381 h 780"/>
              <a:gd name="T44" fmla="*/ 778727807 w 1294"/>
              <a:gd name="T45" fmla="*/ 231145590 h 780"/>
              <a:gd name="T46" fmla="*/ 762346408 w 1294"/>
              <a:gd name="T47" fmla="*/ 191882273 h 780"/>
              <a:gd name="T48" fmla="*/ 749115401 w 1294"/>
              <a:gd name="T49" fmla="*/ 146286938 h 780"/>
              <a:gd name="T50" fmla="*/ 751635555 w 1294"/>
              <a:gd name="T51" fmla="*/ 141220171 h 780"/>
              <a:gd name="T52" fmla="*/ 747225484 w 1294"/>
              <a:gd name="T53" fmla="*/ 89291949 h 780"/>
              <a:gd name="T54" fmla="*/ 743445650 w 1294"/>
              <a:gd name="T55" fmla="*/ 39263281 h 780"/>
              <a:gd name="T56" fmla="*/ 739034785 w 1294"/>
              <a:gd name="T57" fmla="*/ 18998593 h 780"/>
              <a:gd name="T58" fmla="*/ 555063538 w 1294"/>
              <a:gd name="T59" fmla="*/ 18998593 h 780"/>
              <a:gd name="T60" fmla="*/ 430946545 w 1294"/>
              <a:gd name="T61" fmla="*/ 16464811 h 780"/>
              <a:gd name="T62" fmla="*/ 294227889 w 1294"/>
              <a:gd name="T63" fmla="*/ 12665727 h 780"/>
              <a:gd name="T64" fmla="*/ 143018595 w 1294"/>
              <a:gd name="T65" fmla="*/ 6332864 h 780"/>
              <a:gd name="T66" fmla="*/ 25201547 w 1294"/>
              <a:gd name="T67" fmla="*/ 38629835 h 780"/>
              <a:gd name="T68" fmla="*/ 24571310 w 1294"/>
              <a:gd name="T69" fmla="*/ 55728098 h 780"/>
              <a:gd name="T70" fmla="*/ 23311630 w 1294"/>
              <a:gd name="T71" fmla="*/ 77259670 h 780"/>
              <a:gd name="T72" fmla="*/ 20161239 w 1294"/>
              <a:gd name="T73" fmla="*/ 134887309 h 780"/>
              <a:gd name="T74" fmla="*/ 19531002 w 1294"/>
              <a:gd name="T75" fmla="*/ 154519341 h 780"/>
              <a:gd name="T76" fmla="*/ 17010848 w 1294"/>
              <a:gd name="T77" fmla="*/ 192515718 h 780"/>
              <a:gd name="T78" fmla="*/ 13231014 w 1294"/>
              <a:gd name="T79" fmla="*/ 251410272 h 780"/>
              <a:gd name="T80" fmla="*/ 11340300 w 1294"/>
              <a:gd name="T81" fmla="*/ 290040095 h 780"/>
              <a:gd name="T82" fmla="*/ 6299990 w 1294"/>
              <a:gd name="T83" fmla="*/ 364133309 h 780"/>
              <a:gd name="T84" fmla="*/ 5040310 w 1294"/>
              <a:gd name="T85" fmla="*/ 386297531 h 780"/>
              <a:gd name="T86" fmla="*/ 2520155 w 1294"/>
              <a:gd name="T87" fmla="*/ 425560899 h 780"/>
              <a:gd name="T88" fmla="*/ 0 w 1294"/>
              <a:gd name="T89" fmla="*/ 473056569 h 780"/>
              <a:gd name="T90" fmla="*/ 45993023 w 1294"/>
              <a:gd name="T91" fmla="*/ 476223000 h 780"/>
              <a:gd name="T92" fmla="*/ 120337208 w 1294"/>
              <a:gd name="T93" fmla="*/ 479389431 h 780"/>
              <a:gd name="T94" fmla="*/ 209172887 w 1294"/>
              <a:gd name="T95" fmla="*/ 483189308 h 7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94"/>
              <a:gd name="T145" fmla="*/ 0 h 780"/>
              <a:gd name="T146" fmla="*/ 1294 w 1294"/>
              <a:gd name="T147" fmla="*/ 780 h 7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94" h="780">
                <a:moveTo>
                  <a:pt x="353" y="765"/>
                </a:moveTo>
                <a:lnTo>
                  <a:pt x="484" y="769"/>
                </a:lnTo>
                <a:lnTo>
                  <a:pt x="505" y="769"/>
                </a:lnTo>
                <a:lnTo>
                  <a:pt x="611" y="773"/>
                </a:lnTo>
                <a:lnTo>
                  <a:pt x="613" y="773"/>
                </a:lnTo>
                <a:lnTo>
                  <a:pt x="614" y="773"/>
                </a:lnTo>
                <a:lnTo>
                  <a:pt x="698" y="775"/>
                </a:lnTo>
                <a:lnTo>
                  <a:pt x="700" y="775"/>
                </a:lnTo>
                <a:lnTo>
                  <a:pt x="720" y="775"/>
                </a:lnTo>
                <a:lnTo>
                  <a:pt x="749" y="777"/>
                </a:lnTo>
                <a:lnTo>
                  <a:pt x="764" y="777"/>
                </a:lnTo>
                <a:lnTo>
                  <a:pt x="829" y="778"/>
                </a:lnTo>
                <a:lnTo>
                  <a:pt x="872" y="779"/>
                </a:lnTo>
                <a:lnTo>
                  <a:pt x="916" y="779"/>
                </a:lnTo>
                <a:lnTo>
                  <a:pt x="920" y="779"/>
                </a:lnTo>
                <a:lnTo>
                  <a:pt x="981" y="780"/>
                </a:lnTo>
                <a:lnTo>
                  <a:pt x="1003" y="780"/>
                </a:lnTo>
                <a:lnTo>
                  <a:pt x="1045" y="780"/>
                </a:lnTo>
                <a:lnTo>
                  <a:pt x="1046" y="780"/>
                </a:lnTo>
                <a:lnTo>
                  <a:pt x="1050" y="780"/>
                </a:lnTo>
                <a:lnTo>
                  <a:pt x="1132" y="780"/>
                </a:lnTo>
                <a:lnTo>
                  <a:pt x="1175" y="780"/>
                </a:lnTo>
                <a:lnTo>
                  <a:pt x="1179" y="780"/>
                </a:lnTo>
                <a:lnTo>
                  <a:pt x="1218" y="779"/>
                </a:lnTo>
                <a:lnTo>
                  <a:pt x="1262" y="779"/>
                </a:lnTo>
                <a:lnTo>
                  <a:pt x="1294" y="779"/>
                </a:lnTo>
                <a:lnTo>
                  <a:pt x="1292" y="762"/>
                </a:lnTo>
                <a:lnTo>
                  <a:pt x="1292" y="757"/>
                </a:lnTo>
                <a:lnTo>
                  <a:pt x="1282" y="677"/>
                </a:lnTo>
                <a:lnTo>
                  <a:pt x="1262" y="640"/>
                </a:lnTo>
                <a:lnTo>
                  <a:pt x="1256" y="609"/>
                </a:lnTo>
                <a:lnTo>
                  <a:pt x="1254" y="608"/>
                </a:lnTo>
                <a:lnTo>
                  <a:pt x="1252" y="608"/>
                </a:lnTo>
                <a:lnTo>
                  <a:pt x="1254" y="548"/>
                </a:lnTo>
                <a:lnTo>
                  <a:pt x="1246" y="518"/>
                </a:lnTo>
                <a:lnTo>
                  <a:pt x="1244" y="480"/>
                </a:lnTo>
                <a:lnTo>
                  <a:pt x="1244" y="472"/>
                </a:lnTo>
                <a:lnTo>
                  <a:pt x="1244" y="471"/>
                </a:lnTo>
                <a:lnTo>
                  <a:pt x="1244" y="459"/>
                </a:lnTo>
                <a:lnTo>
                  <a:pt x="1241" y="436"/>
                </a:lnTo>
                <a:lnTo>
                  <a:pt x="1244" y="435"/>
                </a:lnTo>
                <a:lnTo>
                  <a:pt x="1240" y="428"/>
                </a:lnTo>
                <a:lnTo>
                  <a:pt x="1241" y="425"/>
                </a:lnTo>
                <a:lnTo>
                  <a:pt x="1241" y="395"/>
                </a:lnTo>
                <a:lnTo>
                  <a:pt x="1240" y="394"/>
                </a:lnTo>
                <a:lnTo>
                  <a:pt x="1236" y="365"/>
                </a:lnTo>
                <a:lnTo>
                  <a:pt x="1234" y="352"/>
                </a:lnTo>
                <a:lnTo>
                  <a:pt x="1210" y="303"/>
                </a:lnTo>
                <a:lnTo>
                  <a:pt x="1193" y="233"/>
                </a:lnTo>
                <a:lnTo>
                  <a:pt x="1189" y="231"/>
                </a:lnTo>
                <a:lnTo>
                  <a:pt x="1190" y="226"/>
                </a:lnTo>
                <a:lnTo>
                  <a:pt x="1193" y="223"/>
                </a:lnTo>
                <a:lnTo>
                  <a:pt x="1191" y="170"/>
                </a:lnTo>
                <a:lnTo>
                  <a:pt x="1186" y="141"/>
                </a:lnTo>
                <a:lnTo>
                  <a:pt x="1185" y="140"/>
                </a:lnTo>
                <a:lnTo>
                  <a:pt x="1180" y="62"/>
                </a:lnTo>
                <a:lnTo>
                  <a:pt x="1183" y="60"/>
                </a:lnTo>
                <a:lnTo>
                  <a:pt x="1173" y="30"/>
                </a:lnTo>
                <a:lnTo>
                  <a:pt x="1054" y="30"/>
                </a:lnTo>
                <a:lnTo>
                  <a:pt x="881" y="30"/>
                </a:lnTo>
                <a:lnTo>
                  <a:pt x="793" y="28"/>
                </a:lnTo>
                <a:lnTo>
                  <a:pt x="684" y="26"/>
                </a:lnTo>
                <a:lnTo>
                  <a:pt x="489" y="21"/>
                </a:lnTo>
                <a:lnTo>
                  <a:pt x="467" y="20"/>
                </a:lnTo>
                <a:lnTo>
                  <a:pt x="380" y="16"/>
                </a:lnTo>
                <a:lnTo>
                  <a:pt x="227" y="10"/>
                </a:lnTo>
                <a:lnTo>
                  <a:pt x="44" y="0"/>
                </a:lnTo>
                <a:lnTo>
                  <a:pt x="40" y="61"/>
                </a:lnTo>
                <a:lnTo>
                  <a:pt x="39" y="81"/>
                </a:lnTo>
                <a:lnTo>
                  <a:pt x="39" y="88"/>
                </a:lnTo>
                <a:lnTo>
                  <a:pt x="39" y="91"/>
                </a:lnTo>
                <a:lnTo>
                  <a:pt x="37" y="122"/>
                </a:lnTo>
                <a:lnTo>
                  <a:pt x="36" y="148"/>
                </a:lnTo>
                <a:lnTo>
                  <a:pt x="32" y="213"/>
                </a:lnTo>
                <a:lnTo>
                  <a:pt x="31" y="243"/>
                </a:lnTo>
                <a:lnTo>
                  <a:pt x="31" y="244"/>
                </a:lnTo>
                <a:lnTo>
                  <a:pt x="28" y="274"/>
                </a:lnTo>
                <a:lnTo>
                  <a:pt x="27" y="304"/>
                </a:lnTo>
                <a:lnTo>
                  <a:pt x="21" y="391"/>
                </a:lnTo>
                <a:lnTo>
                  <a:pt x="21" y="397"/>
                </a:lnTo>
                <a:lnTo>
                  <a:pt x="20" y="407"/>
                </a:lnTo>
                <a:lnTo>
                  <a:pt x="18" y="458"/>
                </a:lnTo>
                <a:lnTo>
                  <a:pt x="12" y="549"/>
                </a:lnTo>
                <a:lnTo>
                  <a:pt x="10" y="575"/>
                </a:lnTo>
                <a:lnTo>
                  <a:pt x="9" y="600"/>
                </a:lnTo>
                <a:lnTo>
                  <a:pt x="8" y="610"/>
                </a:lnTo>
                <a:lnTo>
                  <a:pt x="4" y="664"/>
                </a:lnTo>
                <a:lnTo>
                  <a:pt x="4" y="672"/>
                </a:lnTo>
                <a:lnTo>
                  <a:pt x="2" y="710"/>
                </a:lnTo>
                <a:lnTo>
                  <a:pt x="0" y="747"/>
                </a:lnTo>
                <a:lnTo>
                  <a:pt x="8" y="748"/>
                </a:lnTo>
                <a:lnTo>
                  <a:pt x="73" y="752"/>
                </a:lnTo>
                <a:lnTo>
                  <a:pt x="182" y="756"/>
                </a:lnTo>
                <a:lnTo>
                  <a:pt x="191" y="757"/>
                </a:lnTo>
                <a:lnTo>
                  <a:pt x="267" y="761"/>
                </a:lnTo>
                <a:lnTo>
                  <a:pt x="332" y="763"/>
                </a:lnTo>
                <a:lnTo>
                  <a:pt x="353" y="765"/>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102" name="Freeform 25"/>
          <p:cNvSpPr>
            <a:spLocks/>
          </p:cNvSpPr>
          <p:nvPr/>
        </p:nvSpPr>
        <p:spPr bwMode="auto">
          <a:xfrm>
            <a:off x="3402013" y="2044356"/>
            <a:ext cx="1089025" cy="703263"/>
          </a:xfrm>
          <a:custGeom>
            <a:avLst/>
            <a:gdLst>
              <a:gd name="T0" fmla="*/ 796565428 w 1374"/>
              <a:gd name="T1" fmla="*/ 516003011 h 886"/>
              <a:gd name="T2" fmla="*/ 841168080 w 1374"/>
              <a:gd name="T3" fmla="*/ 552544895 h 886"/>
              <a:gd name="T4" fmla="*/ 859385861 w 1374"/>
              <a:gd name="T5" fmla="*/ 556325528 h 886"/>
              <a:gd name="T6" fmla="*/ 856244809 w 1374"/>
              <a:gd name="T7" fmla="*/ 541204584 h 886"/>
              <a:gd name="T8" fmla="*/ 855617075 w 1374"/>
              <a:gd name="T9" fmla="*/ 483870409 h 886"/>
              <a:gd name="T10" fmla="*/ 861270650 w 1374"/>
              <a:gd name="T11" fmla="*/ 458668836 h 886"/>
              <a:gd name="T12" fmla="*/ 851847496 w 1374"/>
              <a:gd name="T13" fmla="*/ 418976556 h 886"/>
              <a:gd name="T14" fmla="*/ 859385861 w 1374"/>
              <a:gd name="T15" fmla="*/ 399445436 h 886"/>
              <a:gd name="T16" fmla="*/ 858758126 w 1374"/>
              <a:gd name="T17" fmla="*/ 345261656 h 886"/>
              <a:gd name="T18" fmla="*/ 857501864 w 1374"/>
              <a:gd name="T19" fmla="*/ 290448432 h 886"/>
              <a:gd name="T20" fmla="*/ 856873337 w 1374"/>
              <a:gd name="T21" fmla="*/ 222404184 h 886"/>
              <a:gd name="T22" fmla="*/ 854988547 w 1374"/>
              <a:gd name="T23" fmla="*/ 123487760 h 886"/>
              <a:gd name="T24" fmla="*/ 836142239 w 1374"/>
              <a:gd name="T25" fmla="*/ 102066794 h 886"/>
              <a:gd name="T26" fmla="*/ 832373453 w 1374"/>
              <a:gd name="T27" fmla="*/ 49143478 h 886"/>
              <a:gd name="T28" fmla="*/ 793424377 w 1374"/>
              <a:gd name="T29" fmla="*/ 20161265 h 886"/>
              <a:gd name="T30" fmla="*/ 739398770 w 1374"/>
              <a:gd name="T31" fmla="*/ 20791503 h 886"/>
              <a:gd name="T32" fmla="*/ 684744635 w 1374"/>
              <a:gd name="T33" fmla="*/ 20791503 h 886"/>
              <a:gd name="T34" fmla="*/ 606219144 w 1374"/>
              <a:gd name="T35" fmla="*/ 20161265 h 886"/>
              <a:gd name="T36" fmla="*/ 549052485 w 1374"/>
              <a:gd name="T37" fmla="*/ 19531027 h 886"/>
              <a:gd name="T38" fmla="*/ 480577883 w 1374"/>
              <a:gd name="T39" fmla="*/ 17641108 h 886"/>
              <a:gd name="T40" fmla="*/ 413987971 w 1374"/>
              <a:gd name="T41" fmla="*/ 16381426 h 886"/>
              <a:gd name="T42" fmla="*/ 345513369 w 1374"/>
              <a:gd name="T43" fmla="*/ 13861268 h 886"/>
              <a:gd name="T44" fmla="*/ 236833626 w 1374"/>
              <a:gd name="T45" fmla="*/ 10080632 h 886"/>
              <a:gd name="T46" fmla="*/ 142602829 w 1374"/>
              <a:gd name="T47" fmla="*/ 5670554 h 886"/>
              <a:gd name="T48" fmla="*/ 28269474 w 1374"/>
              <a:gd name="T49" fmla="*/ 0 h 886"/>
              <a:gd name="T50" fmla="*/ 22615100 w 1374"/>
              <a:gd name="T51" fmla="*/ 107736578 h 886"/>
              <a:gd name="T52" fmla="*/ 20731104 w 1374"/>
              <a:gd name="T53" fmla="*/ 147429651 h 886"/>
              <a:gd name="T54" fmla="*/ 14449001 w 1374"/>
              <a:gd name="T55" fmla="*/ 213583236 h 886"/>
              <a:gd name="T56" fmla="*/ 10679419 w 1374"/>
              <a:gd name="T57" fmla="*/ 274067012 h 886"/>
              <a:gd name="T58" fmla="*/ 7538368 w 1374"/>
              <a:gd name="T59" fmla="*/ 325730635 h 886"/>
              <a:gd name="T60" fmla="*/ 4397315 w 1374"/>
              <a:gd name="T61" fmla="*/ 379914415 h 886"/>
              <a:gd name="T62" fmla="*/ 3769580 w 1374"/>
              <a:gd name="T63" fmla="*/ 400075673 h 886"/>
              <a:gd name="T64" fmla="*/ 4397315 w 1374"/>
              <a:gd name="T65" fmla="*/ 458668836 h 886"/>
              <a:gd name="T66" fmla="*/ 91089721 w 1374"/>
              <a:gd name="T67" fmla="*/ 463709150 h 886"/>
              <a:gd name="T68" fmla="*/ 133179675 w 1374"/>
              <a:gd name="T69" fmla="*/ 466229308 h 886"/>
              <a:gd name="T70" fmla="*/ 178410656 w 1374"/>
              <a:gd name="T71" fmla="*/ 468120021 h 886"/>
              <a:gd name="T72" fmla="*/ 260705775 w 1374"/>
              <a:gd name="T73" fmla="*/ 471899860 h 886"/>
              <a:gd name="T74" fmla="*/ 365615939 w 1374"/>
              <a:gd name="T75" fmla="*/ 475050255 h 886"/>
              <a:gd name="T76" fmla="*/ 511359869 w 1374"/>
              <a:gd name="T77" fmla="*/ 478200650 h 886"/>
              <a:gd name="T78" fmla="*/ 642654705 w 1374"/>
              <a:gd name="T79" fmla="*/ 493951039 h 886"/>
              <a:gd name="T80" fmla="*/ 667783116 w 1374"/>
              <a:gd name="T81" fmla="*/ 504661906 h 886"/>
              <a:gd name="T82" fmla="*/ 726834564 w 1374"/>
              <a:gd name="T83" fmla="*/ 502771986 h 886"/>
              <a:gd name="T84" fmla="*/ 743796083 w 1374"/>
              <a:gd name="T85" fmla="*/ 501511511 h 8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74"/>
              <a:gd name="T130" fmla="*/ 0 h 886"/>
              <a:gd name="T131" fmla="*/ 1374 w 1374"/>
              <a:gd name="T132" fmla="*/ 886 h 8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74" h="886">
                <a:moveTo>
                  <a:pt x="1243" y="809"/>
                </a:moveTo>
                <a:lnTo>
                  <a:pt x="1249" y="816"/>
                </a:lnTo>
                <a:lnTo>
                  <a:pt x="1268" y="819"/>
                </a:lnTo>
                <a:lnTo>
                  <a:pt x="1307" y="833"/>
                </a:lnTo>
                <a:lnTo>
                  <a:pt x="1325" y="852"/>
                </a:lnTo>
                <a:lnTo>
                  <a:pt x="1339" y="877"/>
                </a:lnTo>
                <a:lnTo>
                  <a:pt x="1359" y="883"/>
                </a:lnTo>
                <a:lnTo>
                  <a:pt x="1374" y="886"/>
                </a:lnTo>
                <a:lnTo>
                  <a:pt x="1368" y="883"/>
                </a:lnTo>
                <a:lnTo>
                  <a:pt x="1368" y="882"/>
                </a:lnTo>
                <a:lnTo>
                  <a:pt x="1363" y="868"/>
                </a:lnTo>
                <a:lnTo>
                  <a:pt x="1363" y="859"/>
                </a:lnTo>
                <a:lnTo>
                  <a:pt x="1340" y="832"/>
                </a:lnTo>
                <a:lnTo>
                  <a:pt x="1355" y="782"/>
                </a:lnTo>
                <a:lnTo>
                  <a:pt x="1362" y="768"/>
                </a:lnTo>
                <a:lnTo>
                  <a:pt x="1361" y="747"/>
                </a:lnTo>
                <a:lnTo>
                  <a:pt x="1369" y="737"/>
                </a:lnTo>
                <a:lnTo>
                  <a:pt x="1371" y="728"/>
                </a:lnTo>
                <a:lnTo>
                  <a:pt x="1361" y="704"/>
                </a:lnTo>
                <a:lnTo>
                  <a:pt x="1350" y="694"/>
                </a:lnTo>
                <a:lnTo>
                  <a:pt x="1356" y="665"/>
                </a:lnTo>
                <a:lnTo>
                  <a:pt x="1341" y="634"/>
                </a:lnTo>
                <a:lnTo>
                  <a:pt x="1359" y="634"/>
                </a:lnTo>
                <a:lnTo>
                  <a:pt x="1368" y="634"/>
                </a:lnTo>
                <a:lnTo>
                  <a:pt x="1368" y="603"/>
                </a:lnTo>
                <a:lnTo>
                  <a:pt x="1367" y="572"/>
                </a:lnTo>
                <a:lnTo>
                  <a:pt x="1367" y="548"/>
                </a:lnTo>
                <a:lnTo>
                  <a:pt x="1365" y="509"/>
                </a:lnTo>
                <a:lnTo>
                  <a:pt x="1365" y="479"/>
                </a:lnTo>
                <a:lnTo>
                  <a:pt x="1365" y="461"/>
                </a:lnTo>
                <a:lnTo>
                  <a:pt x="1364" y="375"/>
                </a:lnTo>
                <a:lnTo>
                  <a:pt x="1364" y="355"/>
                </a:lnTo>
                <a:lnTo>
                  <a:pt x="1364" y="353"/>
                </a:lnTo>
                <a:lnTo>
                  <a:pt x="1363" y="310"/>
                </a:lnTo>
                <a:lnTo>
                  <a:pt x="1362" y="268"/>
                </a:lnTo>
                <a:lnTo>
                  <a:pt x="1361" y="196"/>
                </a:lnTo>
                <a:lnTo>
                  <a:pt x="1358" y="182"/>
                </a:lnTo>
                <a:lnTo>
                  <a:pt x="1352" y="172"/>
                </a:lnTo>
                <a:lnTo>
                  <a:pt x="1331" y="162"/>
                </a:lnTo>
                <a:lnTo>
                  <a:pt x="1293" y="118"/>
                </a:lnTo>
                <a:lnTo>
                  <a:pt x="1291" y="109"/>
                </a:lnTo>
                <a:lnTo>
                  <a:pt x="1325" y="78"/>
                </a:lnTo>
                <a:lnTo>
                  <a:pt x="1339" y="32"/>
                </a:lnTo>
                <a:lnTo>
                  <a:pt x="1307" y="32"/>
                </a:lnTo>
                <a:lnTo>
                  <a:pt x="1263" y="32"/>
                </a:lnTo>
                <a:lnTo>
                  <a:pt x="1224" y="33"/>
                </a:lnTo>
                <a:lnTo>
                  <a:pt x="1220" y="33"/>
                </a:lnTo>
                <a:lnTo>
                  <a:pt x="1177" y="33"/>
                </a:lnTo>
                <a:lnTo>
                  <a:pt x="1095" y="33"/>
                </a:lnTo>
                <a:lnTo>
                  <a:pt x="1091" y="33"/>
                </a:lnTo>
                <a:lnTo>
                  <a:pt x="1090" y="33"/>
                </a:lnTo>
                <a:lnTo>
                  <a:pt x="1048" y="33"/>
                </a:lnTo>
                <a:lnTo>
                  <a:pt x="1026" y="33"/>
                </a:lnTo>
                <a:lnTo>
                  <a:pt x="965" y="32"/>
                </a:lnTo>
                <a:lnTo>
                  <a:pt x="961" y="32"/>
                </a:lnTo>
                <a:lnTo>
                  <a:pt x="917" y="32"/>
                </a:lnTo>
                <a:lnTo>
                  <a:pt x="874" y="31"/>
                </a:lnTo>
                <a:lnTo>
                  <a:pt x="809" y="30"/>
                </a:lnTo>
                <a:lnTo>
                  <a:pt x="794" y="30"/>
                </a:lnTo>
                <a:lnTo>
                  <a:pt x="765" y="28"/>
                </a:lnTo>
                <a:lnTo>
                  <a:pt x="745" y="28"/>
                </a:lnTo>
                <a:lnTo>
                  <a:pt x="743" y="28"/>
                </a:lnTo>
                <a:lnTo>
                  <a:pt x="659" y="26"/>
                </a:lnTo>
                <a:lnTo>
                  <a:pt x="658" y="26"/>
                </a:lnTo>
                <a:lnTo>
                  <a:pt x="656" y="26"/>
                </a:lnTo>
                <a:lnTo>
                  <a:pt x="550" y="22"/>
                </a:lnTo>
                <a:lnTo>
                  <a:pt x="529" y="22"/>
                </a:lnTo>
                <a:lnTo>
                  <a:pt x="398" y="18"/>
                </a:lnTo>
                <a:lnTo>
                  <a:pt x="377" y="16"/>
                </a:lnTo>
                <a:lnTo>
                  <a:pt x="312" y="14"/>
                </a:lnTo>
                <a:lnTo>
                  <a:pt x="236" y="10"/>
                </a:lnTo>
                <a:lnTo>
                  <a:pt x="227" y="9"/>
                </a:lnTo>
                <a:lnTo>
                  <a:pt x="118" y="5"/>
                </a:lnTo>
                <a:lnTo>
                  <a:pt x="53" y="1"/>
                </a:lnTo>
                <a:lnTo>
                  <a:pt x="45" y="0"/>
                </a:lnTo>
                <a:lnTo>
                  <a:pt x="45" y="15"/>
                </a:lnTo>
                <a:lnTo>
                  <a:pt x="42" y="48"/>
                </a:lnTo>
                <a:lnTo>
                  <a:pt x="36" y="171"/>
                </a:lnTo>
                <a:lnTo>
                  <a:pt x="35" y="180"/>
                </a:lnTo>
                <a:lnTo>
                  <a:pt x="33" y="232"/>
                </a:lnTo>
                <a:lnTo>
                  <a:pt x="33" y="234"/>
                </a:lnTo>
                <a:lnTo>
                  <a:pt x="29" y="234"/>
                </a:lnTo>
                <a:lnTo>
                  <a:pt x="25" y="295"/>
                </a:lnTo>
                <a:lnTo>
                  <a:pt x="23" y="339"/>
                </a:lnTo>
                <a:lnTo>
                  <a:pt x="22" y="356"/>
                </a:lnTo>
                <a:lnTo>
                  <a:pt x="18" y="418"/>
                </a:lnTo>
                <a:lnTo>
                  <a:pt x="17" y="435"/>
                </a:lnTo>
                <a:lnTo>
                  <a:pt x="17" y="445"/>
                </a:lnTo>
                <a:lnTo>
                  <a:pt x="15" y="479"/>
                </a:lnTo>
                <a:lnTo>
                  <a:pt x="12" y="517"/>
                </a:lnTo>
                <a:lnTo>
                  <a:pt x="11" y="542"/>
                </a:lnTo>
                <a:lnTo>
                  <a:pt x="10" y="573"/>
                </a:lnTo>
                <a:lnTo>
                  <a:pt x="7" y="603"/>
                </a:lnTo>
                <a:lnTo>
                  <a:pt x="7" y="604"/>
                </a:lnTo>
                <a:lnTo>
                  <a:pt x="7" y="609"/>
                </a:lnTo>
                <a:lnTo>
                  <a:pt x="6" y="635"/>
                </a:lnTo>
                <a:lnTo>
                  <a:pt x="1" y="696"/>
                </a:lnTo>
                <a:lnTo>
                  <a:pt x="0" y="728"/>
                </a:lnTo>
                <a:lnTo>
                  <a:pt x="7" y="728"/>
                </a:lnTo>
                <a:lnTo>
                  <a:pt x="10" y="728"/>
                </a:lnTo>
                <a:lnTo>
                  <a:pt x="99" y="734"/>
                </a:lnTo>
                <a:lnTo>
                  <a:pt x="145" y="736"/>
                </a:lnTo>
                <a:lnTo>
                  <a:pt x="151" y="736"/>
                </a:lnTo>
                <a:lnTo>
                  <a:pt x="190" y="738"/>
                </a:lnTo>
                <a:lnTo>
                  <a:pt x="212" y="740"/>
                </a:lnTo>
                <a:lnTo>
                  <a:pt x="216" y="740"/>
                </a:lnTo>
                <a:lnTo>
                  <a:pt x="227" y="740"/>
                </a:lnTo>
                <a:lnTo>
                  <a:pt x="284" y="743"/>
                </a:lnTo>
                <a:lnTo>
                  <a:pt x="325" y="744"/>
                </a:lnTo>
                <a:lnTo>
                  <a:pt x="355" y="746"/>
                </a:lnTo>
                <a:lnTo>
                  <a:pt x="415" y="749"/>
                </a:lnTo>
                <a:lnTo>
                  <a:pt x="428" y="749"/>
                </a:lnTo>
                <a:lnTo>
                  <a:pt x="510" y="752"/>
                </a:lnTo>
                <a:lnTo>
                  <a:pt x="582" y="754"/>
                </a:lnTo>
                <a:lnTo>
                  <a:pt x="640" y="755"/>
                </a:lnTo>
                <a:lnTo>
                  <a:pt x="694" y="756"/>
                </a:lnTo>
                <a:lnTo>
                  <a:pt x="814" y="759"/>
                </a:lnTo>
                <a:lnTo>
                  <a:pt x="864" y="760"/>
                </a:lnTo>
                <a:lnTo>
                  <a:pt x="1001" y="761"/>
                </a:lnTo>
                <a:lnTo>
                  <a:pt x="1023" y="784"/>
                </a:lnTo>
                <a:lnTo>
                  <a:pt x="1035" y="790"/>
                </a:lnTo>
                <a:lnTo>
                  <a:pt x="1045" y="792"/>
                </a:lnTo>
                <a:lnTo>
                  <a:pt x="1063" y="801"/>
                </a:lnTo>
                <a:lnTo>
                  <a:pt x="1091" y="819"/>
                </a:lnTo>
                <a:lnTo>
                  <a:pt x="1115" y="795"/>
                </a:lnTo>
                <a:lnTo>
                  <a:pt x="1157" y="798"/>
                </a:lnTo>
                <a:lnTo>
                  <a:pt x="1160" y="798"/>
                </a:lnTo>
                <a:lnTo>
                  <a:pt x="1181" y="796"/>
                </a:lnTo>
                <a:lnTo>
                  <a:pt x="1184" y="796"/>
                </a:lnTo>
                <a:lnTo>
                  <a:pt x="1226" y="796"/>
                </a:lnTo>
                <a:lnTo>
                  <a:pt x="1243" y="809"/>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103" name="Freeform 26"/>
          <p:cNvSpPr>
            <a:spLocks/>
          </p:cNvSpPr>
          <p:nvPr/>
        </p:nvSpPr>
        <p:spPr bwMode="auto">
          <a:xfrm>
            <a:off x="7666038" y="1770712"/>
            <a:ext cx="261937" cy="496888"/>
          </a:xfrm>
          <a:custGeom>
            <a:avLst/>
            <a:gdLst>
              <a:gd name="T0" fmla="*/ 45088771 w 331"/>
              <a:gd name="T1" fmla="*/ 243342356 h 625"/>
              <a:gd name="T2" fmla="*/ 43836855 w 331"/>
              <a:gd name="T3" fmla="*/ 264200513 h 625"/>
              <a:gd name="T4" fmla="*/ 56361566 w 331"/>
              <a:gd name="T5" fmla="*/ 261040307 h 625"/>
              <a:gd name="T6" fmla="*/ 72643595 w 331"/>
              <a:gd name="T7" fmla="*/ 306548075 h 625"/>
              <a:gd name="T8" fmla="*/ 75148219 w 331"/>
              <a:gd name="T9" fmla="*/ 316660735 h 625"/>
              <a:gd name="T10" fmla="*/ 78905549 w 331"/>
              <a:gd name="T11" fmla="*/ 336254810 h 625"/>
              <a:gd name="T12" fmla="*/ 84541545 w 331"/>
              <a:gd name="T13" fmla="*/ 364697463 h 625"/>
              <a:gd name="T14" fmla="*/ 88298876 w 331"/>
              <a:gd name="T15" fmla="*/ 381131332 h 625"/>
              <a:gd name="T16" fmla="*/ 92056998 w 331"/>
              <a:gd name="T17" fmla="*/ 395036240 h 625"/>
              <a:gd name="T18" fmla="*/ 93308914 w 331"/>
              <a:gd name="T19" fmla="*/ 393772158 h 625"/>
              <a:gd name="T20" fmla="*/ 113975048 w 331"/>
              <a:gd name="T21" fmla="*/ 389347869 h 625"/>
              <a:gd name="T22" fmla="*/ 117732378 w 331"/>
              <a:gd name="T23" fmla="*/ 388715827 h 625"/>
              <a:gd name="T24" fmla="*/ 120237002 w 331"/>
              <a:gd name="T25" fmla="*/ 388083786 h 625"/>
              <a:gd name="T26" fmla="*/ 120863751 w 331"/>
              <a:gd name="T27" fmla="*/ 388083786 h 625"/>
              <a:gd name="T28" fmla="*/ 122115667 w 331"/>
              <a:gd name="T29" fmla="*/ 388083786 h 625"/>
              <a:gd name="T30" fmla="*/ 129631119 w 331"/>
              <a:gd name="T31" fmla="*/ 385555621 h 625"/>
              <a:gd name="T32" fmla="*/ 150296437 w 331"/>
              <a:gd name="T33" fmla="*/ 381131332 h 625"/>
              <a:gd name="T34" fmla="*/ 177851250 w 331"/>
              <a:gd name="T35" fmla="*/ 374810124 h 625"/>
              <a:gd name="T36" fmla="*/ 182234539 w 331"/>
              <a:gd name="T37" fmla="*/ 374178083 h 625"/>
              <a:gd name="T38" fmla="*/ 165952509 w 331"/>
              <a:gd name="T39" fmla="*/ 343207265 h 625"/>
              <a:gd name="T40" fmla="*/ 171588505 w 331"/>
              <a:gd name="T41" fmla="*/ 332462563 h 625"/>
              <a:gd name="T42" fmla="*/ 166578467 w 331"/>
              <a:gd name="T43" fmla="*/ 308444199 h 625"/>
              <a:gd name="T44" fmla="*/ 165952509 w 331"/>
              <a:gd name="T45" fmla="*/ 297067455 h 625"/>
              <a:gd name="T46" fmla="*/ 165952509 w 331"/>
              <a:gd name="T47" fmla="*/ 296435414 h 625"/>
              <a:gd name="T48" fmla="*/ 161568429 w 331"/>
              <a:gd name="T49" fmla="*/ 255351140 h 625"/>
              <a:gd name="T50" fmla="*/ 158437848 w 331"/>
              <a:gd name="T51" fmla="*/ 242078273 h 625"/>
              <a:gd name="T52" fmla="*/ 162821137 w 331"/>
              <a:gd name="T53" fmla="*/ 237653984 h 625"/>
              <a:gd name="T54" fmla="*/ 161568429 w 331"/>
              <a:gd name="T55" fmla="*/ 233861737 h 625"/>
              <a:gd name="T56" fmla="*/ 165326551 w 331"/>
              <a:gd name="T57" fmla="*/ 214899703 h 625"/>
              <a:gd name="T58" fmla="*/ 169709840 w 331"/>
              <a:gd name="T59" fmla="*/ 208579290 h 625"/>
              <a:gd name="T60" fmla="*/ 170335798 w 331"/>
              <a:gd name="T61" fmla="*/ 171288009 h 625"/>
              <a:gd name="T62" fmla="*/ 173467170 w 331"/>
              <a:gd name="T63" fmla="*/ 149797810 h 625"/>
              <a:gd name="T64" fmla="*/ 171588505 w 331"/>
              <a:gd name="T65" fmla="*/ 145373521 h 625"/>
              <a:gd name="T66" fmla="*/ 166578467 w 331"/>
              <a:gd name="T67" fmla="*/ 131467818 h 625"/>
              <a:gd name="T68" fmla="*/ 169709840 w 331"/>
              <a:gd name="T69" fmla="*/ 118194951 h 625"/>
              <a:gd name="T70" fmla="*/ 185991869 w 331"/>
              <a:gd name="T71" fmla="*/ 110610455 h 625"/>
              <a:gd name="T72" fmla="*/ 187870535 w 331"/>
              <a:gd name="T73" fmla="*/ 106185371 h 625"/>
              <a:gd name="T74" fmla="*/ 187870535 w 331"/>
              <a:gd name="T75" fmla="*/ 104921289 h 625"/>
              <a:gd name="T76" fmla="*/ 192254614 w 331"/>
              <a:gd name="T77" fmla="*/ 99232892 h 625"/>
              <a:gd name="T78" fmla="*/ 207283937 w 331"/>
              <a:gd name="T79" fmla="*/ 80271654 h 625"/>
              <a:gd name="T80" fmla="*/ 192254614 w 331"/>
              <a:gd name="T81" fmla="*/ 43611656 h 625"/>
              <a:gd name="T82" fmla="*/ 200395234 w 331"/>
              <a:gd name="T83" fmla="*/ 15168997 h 625"/>
              <a:gd name="T84" fmla="*/ 196011945 w 331"/>
              <a:gd name="T85" fmla="*/ 0 h 625"/>
              <a:gd name="T86" fmla="*/ 154053768 w 331"/>
              <a:gd name="T87" fmla="*/ 12008788 h 625"/>
              <a:gd name="T88" fmla="*/ 83915587 w 331"/>
              <a:gd name="T89" fmla="*/ 30338789 h 625"/>
              <a:gd name="T90" fmla="*/ 15656078 w 331"/>
              <a:gd name="T91" fmla="*/ 46772658 h 625"/>
              <a:gd name="T92" fmla="*/ 10020079 w 331"/>
              <a:gd name="T93" fmla="*/ 48036740 h 625"/>
              <a:gd name="T94" fmla="*/ 0 w 331"/>
              <a:gd name="T95" fmla="*/ 51196947 h 625"/>
              <a:gd name="T96" fmla="*/ 2504624 w 331"/>
              <a:gd name="T97" fmla="*/ 74582487 h 625"/>
              <a:gd name="T98" fmla="*/ 12524702 w 331"/>
              <a:gd name="T99" fmla="*/ 118194951 h 625"/>
              <a:gd name="T100" fmla="*/ 15029328 w 331"/>
              <a:gd name="T101" fmla="*/ 119459033 h 625"/>
              <a:gd name="T102" fmla="*/ 18160701 w 331"/>
              <a:gd name="T103" fmla="*/ 121987199 h 625"/>
              <a:gd name="T104" fmla="*/ 22544781 w 331"/>
              <a:gd name="T105" fmla="*/ 127675570 h 625"/>
              <a:gd name="T106" fmla="*/ 30685406 w 331"/>
              <a:gd name="T107" fmla="*/ 164334760 h 625"/>
              <a:gd name="T108" fmla="*/ 25675362 w 331"/>
              <a:gd name="T109" fmla="*/ 176976381 h 625"/>
              <a:gd name="T110" fmla="*/ 25675362 w 331"/>
              <a:gd name="T111" fmla="*/ 195937619 h 625"/>
              <a:gd name="T112" fmla="*/ 41331440 w 331"/>
              <a:gd name="T113" fmla="*/ 235757860 h 625"/>
              <a:gd name="T114" fmla="*/ 41957398 w 331"/>
              <a:gd name="T115" fmla="*/ 237021943 h 625"/>
              <a:gd name="T116" fmla="*/ 45088771 w 331"/>
              <a:gd name="T117" fmla="*/ 243342356 h 6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1"/>
              <a:gd name="T178" fmla="*/ 0 h 625"/>
              <a:gd name="T179" fmla="*/ 331 w 331"/>
              <a:gd name="T180" fmla="*/ 625 h 6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1" h="625">
                <a:moveTo>
                  <a:pt x="72" y="385"/>
                </a:moveTo>
                <a:lnTo>
                  <a:pt x="70" y="418"/>
                </a:lnTo>
                <a:lnTo>
                  <a:pt x="90" y="413"/>
                </a:lnTo>
                <a:lnTo>
                  <a:pt x="116" y="485"/>
                </a:lnTo>
                <a:lnTo>
                  <a:pt x="120" y="501"/>
                </a:lnTo>
                <a:lnTo>
                  <a:pt x="126" y="532"/>
                </a:lnTo>
                <a:lnTo>
                  <a:pt x="135" y="577"/>
                </a:lnTo>
                <a:lnTo>
                  <a:pt x="141" y="603"/>
                </a:lnTo>
                <a:lnTo>
                  <a:pt x="147" y="625"/>
                </a:lnTo>
                <a:lnTo>
                  <a:pt x="149" y="623"/>
                </a:lnTo>
                <a:lnTo>
                  <a:pt x="182" y="616"/>
                </a:lnTo>
                <a:lnTo>
                  <a:pt x="188" y="615"/>
                </a:lnTo>
                <a:lnTo>
                  <a:pt x="192" y="614"/>
                </a:lnTo>
                <a:lnTo>
                  <a:pt x="193" y="614"/>
                </a:lnTo>
                <a:lnTo>
                  <a:pt x="195" y="614"/>
                </a:lnTo>
                <a:lnTo>
                  <a:pt x="207" y="610"/>
                </a:lnTo>
                <a:lnTo>
                  <a:pt x="240" y="603"/>
                </a:lnTo>
                <a:lnTo>
                  <a:pt x="284" y="593"/>
                </a:lnTo>
                <a:lnTo>
                  <a:pt x="291" y="592"/>
                </a:lnTo>
                <a:lnTo>
                  <a:pt x="265" y="543"/>
                </a:lnTo>
                <a:lnTo>
                  <a:pt x="274" y="526"/>
                </a:lnTo>
                <a:lnTo>
                  <a:pt x="266" y="488"/>
                </a:lnTo>
                <a:lnTo>
                  <a:pt x="265" y="470"/>
                </a:lnTo>
                <a:lnTo>
                  <a:pt x="265" y="469"/>
                </a:lnTo>
                <a:lnTo>
                  <a:pt x="258" y="404"/>
                </a:lnTo>
                <a:lnTo>
                  <a:pt x="253" y="383"/>
                </a:lnTo>
                <a:lnTo>
                  <a:pt x="260" y="376"/>
                </a:lnTo>
                <a:lnTo>
                  <a:pt x="258" y="370"/>
                </a:lnTo>
                <a:lnTo>
                  <a:pt x="264" y="340"/>
                </a:lnTo>
                <a:lnTo>
                  <a:pt x="271" y="330"/>
                </a:lnTo>
                <a:lnTo>
                  <a:pt x="272" y="271"/>
                </a:lnTo>
                <a:lnTo>
                  <a:pt x="277" y="237"/>
                </a:lnTo>
                <a:lnTo>
                  <a:pt x="274" y="230"/>
                </a:lnTo>
                <a:lnTo>
                  <a:pt x="266" y="208"/>
                </a:lnTo>
                <a:lnTo>
                  <a:pt x="271" y="187"/>
                </a:lnTo>
                <a:lnTo>
                  <a:pt x="297" y="175"/>
                </a:lnTo>
                <a:lnTo>
                  <a:pt x="300" y="168"/>
                </a:lnTo>
                <a:lnTo>
                  <a:pt x="300" y="166"/>
                </a:lnTo>
                <a:lnTo>
                  <a:pt x="307" y="157"/>
                </a:lnTo>
                <a:lnTo>
                  <a:pt x="331" y="127"/>
                </a:lnTo>
                <a:lnTo>
                  <a:pt x="307" y="69"/>
                </a:lnTo>
                <a:lnTo>
                  <a:pt x="320" y="24"/>
                </a:lnTo>
                <a:lnTo>
                  <a:pt x="313" y="0"/>
                </a:lnTo>
                <a:lnTo>
                  <a:pt x="246" y="19"/>
                </a:lnTo>
                <a:lnTo>
                  <a:pt x="134" y="48"/>
                </a:lnTo>
                <a:lnTo>
                  <a:pt x="25" y="74"/>
                </a:lnTo>
                <a:lnTo>
                  <a:pt x="16" y="76"/>
                </a:lnTo>
                <a:lnTo>
                  <a:pt x="0" y="81"/>
                </a:lnTo>
                <a:lnTo>
                  <a:pt x="4" y="118"/>
                </a:lnTo>
                <a:lnTo>
                  <a:pt x="20" y="187"/>
                </a:lnTo>
                <a:lnTo>
                  <a:pt x="24" y="189"/>
                </a:lnTo>
                <a:lnTo>
                  <a:pt x="29" y="193"/>
                </a:lnTo>
                <a:lnTo>
                  <a:pt x="36" y="202"/>
                </a:lnTo>
                <a:lnTo>
                  <a:pt x="49" y="260"/>
                </a:lnTo>
                <a:lnTo>
                  <a:pt x="41" y="280"/>
                </a:lnTo>
                <a:lnTo>
                  <a:pt x="41" y="310"/>
                </a:lnTo>
                <a:lnTo>
                  <a:pt x="66" y="373"/>
                </a:lnTo>
                <a:lnTo>
                  <a:pt x="67" y="375"/>
                </a:lnTo>
                <a:lnTo>
                  <a:pt x="72" y="385"/>
                </a:lnTo>
                <a:close/>
              </a:path>
            </a:pathLst>
          </a:custGeom>
          <a:noFill/>
          <a:ln w="1651">
            <a:solidFill>
              <a:srgbClr val="000000"/>
            </a:solidFill>
            <a:round/>
            <a:headEnd/>
            <a:tailEnd/>
          </a:ln>
        </p:spPr>
        <p:txBody>
          <a:bodyPr/>
          <a:lstStyle/>
          <a:p>
            <a:pPr defTabSz="914400">
              <a:defRPr/>
            </a:pPr>
            <a:r>
              <a:rPr lang="en-US" dirty="0">
                <a:solidFill>
                  <a:prstClr val="black"/>
                </a:solidFill>
                <a:latin typeface="Calibri"/>
                <a:cs typeface="Arial" pitchFamily="34" charset="0"/>
              </a:rPr>
              <a:t>		</a:t>
            </a:r>
          </a:p>
        </p:txBody>
      </p:sp>
      <p:sp>
        <p:nvSpPr>
          <p:cNvPr id="104" name="Freeform 27"/>
          <p:cNvSpPr>
            <a:spLocks/>
          </p:cNvSpPr>
          <p:nvPr/>
        </p:nvSpPr>
        <p:spPr bwMode="auto">
          <a:xfrm>
            <a:off x="7785100" y="2352331"/>
            <a:ext cx="269875" cy="266700"/>
          </a:xfrm>
          <a:custGeom>
            <a:avLst/>
            <a:gdLst>
              <a:gd name="T0" fmla="*/ 77318786 w 339"/>
              <a:gd name="T1" fmla="*/ 168850457 h 336"/>
              <a:gd name="T2" fmla="*/ 89360461 w 339"/>
              <a:gd name="T3" fmla="*/ 151839607 h 336"/>
              <a:gd name="T4" fmla="*/ 114076728 w 339"/>
              <a:gd name="T5" fmla="*/ 146169059 h 336"/>
              <a:gd name="T6" fmla="*/ 127385780 w 339"/>
              <a:gd name="T7" fmla="*/ 139238830 h 336"/>
              <a:gd name="T8" fmla="*/ 138160078 w 339"/>
              <a:gd name="T9" fmla="*/ 139238830 h 336"/>
              <a:gd name="T10" fmla="*/ 141328521 w 339"/>
              <a:gd name="T11" fmla="*/ 137348118 h 336"/>
              <a:gd name="T12" fmla="*/ 159707878 w 339"/>
              <a:gd name="T13" fmla="*/ 129787652 h 336"/>
              <a:gd name="T14" fmla="*/ 196465795 w 339"/>
              <a:gd name="T15" fmla="*/ 114666720 h 336"/>
              <a:gd name="T16" fmla="*/ 205339027 w 339"/>
              <a:gd name="T17" fmla="*/ 109626410 h 336"/>
              <a:gd name="T18" fmla="*/ 207240092 w 339"/>
              <a:gd name="T19" fmla="*/ 108996966 h 336"/>
              <a:gd name="T20" fmla="*/ 210408585 w 339"/>
              <a:gd name="T21" fmla="*/ 108996966 h 336"/>
              <a:gd name="T22" fmla="*/ 214845201 w 339"/>
              <a:gd name="T23" fmla="*/ 92615535 h 336"/>
              <a:gd name="T24" fmla="*/ 209141208 w 339"/>
              <a:gd name="T25" fmla="*/ 64893826 h 336"/>
              <a:gd name="T26" fmla="*/ 207873781 w 339"/>
              <a:gd name="T27" fmla="*/ 60483753 h 336"/>
              <a:gd name="T28" fmla="*/ 207240092 w 339"/>
              <a:gd name="T29" fmla="*/ 58593835 h 336"/>
              <a:gd name="T30" fmla="*/ 206606404 w 339"/>
              <a:gd name="T31" fmla="*/ 56073679 h 336"/>
              <a:gd name="T32" fmla="*/ 205972715 w 339"/>
              <a:gd name="T33" fmla="*/ 53553524 h 336"/>
              <a:gd name="T34" fmla="*/ 203437165 w 339"/>
              <a:gd name="T35" fmla="*/ 45362808 h 336"/>
              <a:gd name="T36" fmla="*/ 202803476 w 339"/>
              <a:gd name="T37" fmla="*/ 41582972 h 336"/>
              <a:gd name="T38" fmla="*/ 194564729 w 339"/>
              <a:gd name="T39" fmla="*/ 14490701 h 336"/>
              <a:gd name="T40" fmla="*/ 191396286 w 339"/>
              <a:gd name="T41" fmla="*/ 2520156 h 336"/>
              <a:gd name="T42" fmla="*/ 190762598 w 339"/>
              <a:gd name="T43" fmla="*/ 0 h 336"/>
              <a:gd name="T44" fmla="*/ 159707878 w 339"/>
              <a:gd name="T45" fmla="*/ 7560469 h 336"/>
              <a:gd name="T46" fmla="*/ 156539435 w 339"/>
              <a:gd name="T47" fmla="*/ 8190706 h 336"/>
              <a:gd name="T48" fmla="*/ 155271262 w 339"/>
              <a:gd name="T49" fmla="*/ 8190706 h 336"/>
              <a:gd name="T50" fmla="*/ 153370196 w 339"/>
              <a:gd name="T51" fmla="*/ 9450387 h 336"/>
              <a:gd name="T52" fmla="*/ 152736507 w 339"/>
              <a:gd name="T53" fmla="*/ 9450387 h 336"/>
              <a:gd name="T54" fmla="*/ 131188708 w 339"/>
              <a:gd name="T55" fmla="*/ 14490701 h 336"/>
              <a:gd name="T56" fmla="*/ 126752092 w 339"/>
              <a:gd name="T57" fmla="*/ 15120938 h 336"/>
              <a:gd name="T58" fmla="*/ 110908286 w 339"/>
              <a:gd name="T59" fmla="*/ 18900774 h 336"/>
              <a:gd name="T60" fmla="*/ 77318786 w 339"/>
              <a:gd name="T61" fmla="*/ 33392269 h 336"/>
              <a:gd name="T62" fmla="*/ 76051409 w 339"/>
              <a:gd name="T63" fmla="*/ 27091484 h 336"/>
              <a:gd name="T64" fmla="*/ 54503610 w 339"/>
              <a:gd name="T65" fmla="*/ 32762032 h 336"/>
              <a:gd name="T66" fmla="*/ 49433293 w 339"/>
              <a:gd name="T67" fmla="*/ 34021713 h 336"/>
              <a:gd name="T68" fmla="*/ 12675367 w 339"/>
              <a:gd name="T69" fmla="*/ 41582972 h 336"/>
              <a:gd name="T70" fmla="*/ 6337683 w 339"/>
              <a:gd name="T71" fmla="*/ 43472890 h 336"/>
              <a:gd name="T72" fmla="*/ 0 w 339"/>
              <a:gd name="T73" fmla="*/ 44732571 h 336"/>
              <a:gd name="T74" fmla="*/ 1267378 w 339"/>
              <a:gd name="T75" fmla="*/ 52293050 h 336"/>
              <a:gd name="T76" fmla="*/ 8872439 w 339"/>
              <a:gd name="T77" fmla="*/ 90725617 h 336"/>
              <a:gd name="T78" fmla="*/ 11407989 w 339"/>
              <a:gd name="T79" fmla="*/ 103956631 h 336"/>
              <a:gd name="T80" fmla="*/ 12041678 w 339"/>
              <a:gd name="T81" fmla="*/ 110256647 h 336"/>
              <a:gd name="T82" fmla="*/ 12675367 w 339"/>
              <a:gd name="T83" fmla="*/ 113407040 h 336"/>
              <a:gd name="T84" fmla="*/ 15210124 w 339"/>
              <a:gd name="T85" fmla="*/ 125377579 h 336"/>
              <a:gd name="T86" fmla="*/ 17745674 w 339"/>
              <a:gd name="T87" fmla="*/ 139868274 h 336"/>
              <a:gd name="T88" fmla="*/ 18379363 w 339"/>
              <a:gd name="T89" fmla="*/ 143648904 h 336"/>
              <a:gd name="T90" fmla="*/ 19646740 w 339"/>
              <a:gd name="T91" fmla="*/ 150579132 h 336"/>
              <a:gd name="T92" fmla="*/ 32955798 w 339"/>
              <a:gd name="T93" fmla="*/ 171370612 h 336"/>
              <a:gd name="T94" fmla="*/ 8238751 w 339"/>
              <a:gd name="T95" fmla="*/ 195941928 h 336"/>
              <a:gd name="T96" fmla="*/ 21547806 w 339"/>
              <a:gd name="T97" fmla="*/ 211693147 h 336"/>
              <a:gd name="T98" fmla="*/ 49433293 w 339"/>
              <a:gd name="T99" fmla="*/ 192792330 h 336"/>
              <a:gd name="T100" fmla="*/ 62108669 w 339"/>
              <a:gd name="T101" fmla="*/ 178300841 h 336"/>
              <a:gd name="T102" fmla="*/ 77318786 w 339"/>
              <a:gd name="T103" fmla="*/ 168850457 h 3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9"/>
              <a:gd name="T157" fmla="*/ 0 h 336"/>
              <a:gd name="T158" fmla="*/ 339 w 339"/>
              <a:gd name="T159" fmla="*/ 336 h 3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9" h="336">
                <a:moveTo>
                  <a:pt x="122" y="268"/>
                </a:moveTo>
                <a:lnTo>
                  <a:pt x="141" y="241"/>
                </a:lnTo>
                <a:lnTo>
                  <a:pt x="180" y="232"/>
                </a:lnTo>
                <a:lnTo>
                  <a:pt x="201" y="221"/>
                </a:lnTo>
                <a:lnTo>
                  <a:pt x="218" y="221"/>
                </a:lnTo>
                <a:lnTo>
                  <a:pt x="223" y="218"/>
                </a:lnTo>
                <a:lnTo>
                  <a:pt x="252" y="206"/>
                </a:lnTo>
                <a:lnTo>
                  <a:pt x="310" y="182"/>
                </a:lnTo>
                <a:lnTo>
                  <a:pt x="324" y="174"/>
                </a:lnTo>
                <a:lnTo>
                  <a:pt x="327" y="173"/>
                </a:lnTo>
                <a:lnTo>
                  <a:pt x="332" y="173"/>
                </a:lnTo>
                <a:lnTo>
                  <a:pt x="339" y="147"/>
                </a:lnTo>
                <a:lnTo>
                  <a:pt x="330" y="103"/>
                </a:lnTo>
                <a:lnTo>
                  <a:pt x="328" y="96"/>
                </a:lnTo>
                <a:lnTo>
                  <a:pt x="327" y="93"/>
                </a:lnTo>
                <a:lnTo>
                  <a:pt x="326" y="89"/>
                </a:lnTo>
                <a:lnTo>
                  <a:pt x="325" y="85"/>
                </a:lnTo>
                <a:lnTo>
                  <a:pt x="321" y="72"/>
                </a:lnTo>
                <a:lnTo>
                  <a:pt x="320" y="66"/>
                </a:lnTo>
                <a:lnTo>
                  <a:pt x="307" y="23"/>
                </a:lnTo>
                <a:lnTo>
                  <a:pt x="302" y="4"/>
                </a:lnTo>
                <a:lnTo>
                  <a:pt x="301" y="0"/>
                </a:lnTo>
                <a:lnTo>
                  <a:pt x="252" y="12"/>
                </a:lnTo>
                <a:lnTo>
                  <a:pt x="247" y="13"/>
                </a:lnTo>
                <a:lnTo>
                  <a:pt x="245" y="13"/>
                </a:lnTo>
                <a:lnTo>
                  <a:pt x="242" y="15"/>
                </a:lnTo>
                <a:lnTo>
                  <a:pt x="241" y="15"/>
                </a:lnTo>
                <a:lnTo>
                  <a:pt x="207" y="23"/>
                </a:lnTo>
                <a:lnTo>
                  <a:pt x="200" y="24"/>
                </a:lnTo>
                <a:lnTo>
                  <a:pt x="175" y="30"/>
                </a:lnTo>
                <a:lnTo>
                  <a:pt x="122" y="53"/>
                </a:lnTo>
                <a:lnTo>
                  <a:pt x="120" y="43"/>
                </a:lnTo>
                <a:lnTo>
                  <a:pt x="86" y="52"/>
                </a:lnTo>
                <a:lnTo>
                  <a:pt x="78" y="54"/>
                </a:lnTo>
                <a:lnTo>
                  <a:pt x="20" y="66"/>
                </a:lnTo>
                <a:lnTo>
                  <a:pt x="10" y="69"/>
                </a:lnTo>
                <a:lnTo>
                  <a:pt x="0" y="71"/>
                </a:lnTo>
                <a:lnTo>
                  <a:pt x="2" y="83"/>
                </a:lnTo>
                <a:lnTo>
                  <a:pt x="14" y="144"/>
                </a:lnTo>
                <a:lnTo>
                  <a:pt x="18" y="165"/>
                </a:lnTo>
                <a:lnTo>
                  <a:pt x="19" y="175"/>
                </a:lnTo>
                <a:lnTo>
                  <a:pt x="20" y="180"/>
                </a:lnTo>
                <a:lnTo>
                  <a:pt x="24" y="199"/>
                </a:lnTo>
                <a:lnTo>
                  <a:pt x="28" y="222"/>
                </a:lnTo>
                <a:lnTo>
                  <a:pt x="29" y="228"/>
                </a:lnTo>
                <a:lnTo>
                  <a:pt x="31" y="239"/>
                </a:lnTo>
                <a:lnTo>
                  <a:pt x="52" y="272"/>
                </a:lnTo>
                <a:lnTo>
                  <a:pt x="13" y="311"/>
                </a:lnTo>
                <a:lnTo>
                  <a:pt x="34" y="336"/>
                </a:lnTo>
                <a:lnTo>
                  <a:pt x="78" y="306"/>
                </a:lnTo>
                <a:lnTo>
                  <a:pt x="98" y="283"/>
                </a:lnTo>
                <a:lnTo>
                  <a:pt x="122" y="268"/>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105" name="Freeform 28"/>
          <p:cNvSpPr>
            <a:spLocks/>
          </p:cNvSpPr>
          <p:nvPr/>
        </p:nvSpPr>
        <p:spPr bwMode="auto">
          <a:xfrm>
            <a:off x="7958138" y="1210919"/>
            <a:ext cx="574675" cy="903287"/>
          </a:xfrm>
          <a:custGeom>
            <a:avLst/>
            <a:gdLst>
              <a:gd name="T0" fmla="*/ 59853517 w 724"/>
              <a:gd name="T1" fmla="*/ 584441731 h 1137"/>
              <a:gd name="T2" fmla="*/ 46623284 w 724"/>
              <a:gd name="T3" fmla="*/ 542154889 h 1137"/>
              <a:gd name="T4" fmla="*/ 2520156 w 724"/>
              <a:gd name="T5" fmla="*/ 405196042 h 1137"/>
              <a:gd name="T6" fmla="*/ 3779838 w 724"/>
              <a:gd name="T7" fmla="*/ 382474849 h 1137"/>
              <a:gd name="T8" fmla="*/ 24571323 w 724"/>
              <a:gd name="T9" fmla="*/ 387524356 h 1137"/>
              <a:gd name="T10" fmla="*/ 41582973 w 724"/>
              <a:gd name="T11" fmla="*/ 362909200 h 1137"/>
              <a:gd name="T12" fmla="*/ 38432581 w 724"/>
              <a:gd name="T13" fmla="*/ 320622358 h 1137"/>
              <a:gd name="T14" fmla="*/ 59853517 w 724"/>
              <a:gd name="T15" fmla="*/ 269499672 h 1137"/>
              <a:gd name="T16" fmla="*/ 51663595 w 724"/>
              <a:gd name="T17" fmla="*/ 242991348 h 1137"/>
              <a:gd name="T18" fmla="*/ 59223280 w 724"/>
              <a:gd name="T19" fmla="*/ 193130990 h 1137"/>
              <a:gd name="T20" fmla="*/ 52923288 w 724"/>
              <a:gd name="T21" fmla="*/ 150213356 h 1137"/>
              <a:gd name="T22" fmla="*/ 124117902 w 724"/>
              <a:gd name="T23" fmla="*/ 32819426 h 1137"/>
              <a:gd name="T24" fmla="*/ 173260535 w 724"/>
              <a:gd name="T25" fmla="*/ 25876745 h 1137"/>
              <a:gd name="T26" fmla="*/ 203502400 w 724"/>
              <a:gd name="T27" fmla="*/ 0 h 1137"/>
              <a:gd name="T28" fmla="*/ 253275320 w 724"/>
              <a:gd name="T29" fmla="*/ 24614368 h 1137"/>
              <a:gd name="T30" fmla="*/ 326360620 w 724"/>
              <a:gd name="T31" fmla="*/ 234155505 h 1137"/>
              <a:gd name="T32" fmla="*/ 367312550 w 724"/>
              <a:gd name="T33" fmla="*/ 234155505 h 1137"/>
              <a:gd name="T34" fmla="*/ 398814890 w 724"/>
              <a:gd name="T35" fmla="*/ 301056709 h 1137"/>
              <a:gd name="T36" fmla="*/ 403224963 w 724"/>
              <a:gd name="T37" fmla="*/ 290958489 h 1137"/>
              <a:gd name="T38" fmla="*/ 446067704 w 724"/>
              <a:gd name="T39" fmla="*/ 319359981 h 1137"/>
              <a:gd name="T40" fmla="*/ 434727402 w 724"/>
              <a:gd name="T41" fmla="*/ 373639006 h 1137"/>
              <a:gd name="T42" fmla="*/ 432836690 w 724"/>
              <a:gd name="T43" fmla="*/ 376163759 h 1137"/>
              <a:gd name="T44" fmla="*/ 420235913 w 724"/>
              <a:gd name="T45" fmla="*/ 378056927 h 1137"/>
              <a:gd name="T46" fmla="*/ 410155192 w 724"/>
              <a:gd name="T47" fmla="*/ 391311486 h 1137"/>
              <a:gd name="T48" fmla="*/ 403855201 w 724"/>
              <a:gd name="T49" fmla="*/ 412770303 h 1137"/>
              <a:gd name="T50" fmla="*/ 380543565 w 724"/>
              <a:gd name="T51" fmla="*/ 409614758 h 1137"/>
              <a:gd name="T52" fmla="*/ 371093180 w 724"/>
              <a:gd name="T53" fmla="*/ 429179712 h 1137"/>
              <a:gd name="T54" fmla="*/ 364162951 w 724"/>
              <a:gd name="T55" fmla="*/ 443696648 h 1137"/>
              <a:gd name="T56" fmla="*/ 328880776 w 724"/>
              <a:gd name="T57" fmla="*/ 466417842 h 1137"/>
              <a:gd name="T58" fmla="*/ 314389287 w 724"/>
              <a:gd name="T59" fmla="*/ 458843581 h 1137"/>
              <a:gd name="T60" fmla="*/ 280997029 w 724"/>
              <a:gd name="T61" fmla="*/ 470835763 h 1137"/>
              <a:gd name="T62" fmla="*/ 274066801 w 724"/>
              <a:gd name="T63" fmla="*/ 440540309 h 1137"/>
              <a:gd name="T64" fmla="*/ 262726498 w 724"/>
              <a:gd name="T65" fmla="*/ 465786256 h 1137"/>
              <a:gd name="T66" fmla="*/ 261466024 w 724"/>
              <a:gd name="T67" fmla="*/ 507442307 h 1137"/>
              <a:gd name="T68" fmla="*/ 246345091 w 724"/>
              <a:gd name="T69" fmla="*/ 552253903 h 1137"/>
              <a:gd name="T70" fmla="*/ 228074560 w 724"/>
              <a:gd name="T71" fmla="*/ 557302616 h 1137"/>
              <a:gd name="T72" fmla="*/ 216103226 w 724"/>
              <a:gd name="T73" fmla="*/ 572450343 h 1137"/>
              <a:gd name="T74" fmla="*/ 204762874 w 724"/>
              <a:gd name="T75" fmla="*/ 584441731 h 1137"/>
              <a:gd name="T76" fmla="*/ 190272179 w 724"/>
              <a:gd name="T77" fmla="*/ 588860447 h 1137"/>
              <a:gd name="T78" fmla="*/ 179561320 w 724"/>
              <a:gd name="T79" fmla="*/ 598327082 h 1137"/>
              <a:gd name="T80" fmla="*/ 160659758 w 724"/>
              <a:gd name="T81" fmla="*/ 617261939 h 1137"/>
              <a:gd name="T82" fmla="*/ 162550470 w 724"/>
              <a:gd name="T83" fmla="*/ 631778081 h 1137"/>
              <a:gd name="T84" fmla="*/ 148689218 w 724"/>
              <a:gd name="T85" fmla="*/ 635565211 h 1137"/>
              <a:gd name="T86" fmla="*/ 149319456 w 724"/>
              <a:gd name="T87" fmla="*/ 647556599 h 1137"/>
              <a:gd name="T88" fmla="*/ 134198523 w 724"/>
              <a:gd name="T89" fmla="*/ 686057106 h 1137"/>
              <a:gd name="T90" fmla="*/ 130417893 w 724"/>
              <a:gd name="T91" fmla="*/ 717614142 h 1137"/>
              <a:gd name="T92" fmla="*/ 114666723 w 724"/>
              <a:gd name="T93" fmla="*/ 711933844 h 1137"/>
              <a:gd name="T94" fmla="*/ 90095382 w 724"/>
              <a:gd name="T95" fmla="*/ 682900766 h 1137"/>
              <a:gd name="T96" fmla="*/ 71194613 w 724"/>
              <a:gd name="T97" fmla="*/ 621679861 h 11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4"/>
              <a:gd name="T148" fmla="*/ 0 h 1137"/>
              <a:gd name="T149" fmla="*/ 724 w 724"/>
              <a:gd name="T150" fmla="*/ 1137 h 11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4" h="1137">
                <a:moveTo>
                  <a:pt x="109" y="975"/>
                </a:moveTo>
                <a:lnTo>
                  <a:pt x="95" y="926"/>
                </a:lnTo>
                <a:lnTo>
                  <a:pt x="77" y="867"/>
                </a:lnTo>
                <a:lnTo>
                  <a:pt x="74" y="859"/>
                </a:lnTo>
                <a:lnTo>
                  <a:pt x="39" y="749"/>
                </a:lnTo>
                <a:lnTo>
                  <a:pt x="4" y="642"/>
                </a:lnTo>
                <a:lnTo>
                  <a:pt x="0" y="631"/>
                </a:lnTo>
                <a:lnTo>
                  <a:pt x="6" y="606"/>
                </a:lnTo>
                <a:lnTo>
                  <a:pt x="39" y="625"/>
                </a:lnTo>
                <a:lnTo>
                  <a:pt x="39" y="614"/>
                </a:lnTo>
                <a:lnTo>
                  <a:pt x="43" y="575"/>
                </a:lnTo>
                <a:lnTo>
                  <a:pt x="66" y="575"/>
                </a:lnTo>
                <a:lnTo>
                  <a:pt x="53" y="524"/>
                </a:lnTo>
                <a:lnTo>
                  <a:pt x="61" y="508"/>
                </a:lnTo>
                <a:lnTo>
                  <a:pt x="83" y="480"/>
                </a:lnTo>
                <a:lnTo>
                  <a:pt x="95" y="427"/>
                </a:lnTo>
                <a:lnTo>
                  <a:pt x="80" y="418"/>
                </a:lnTo>
                <a:lnTo>
                  <a:pt x="82" y="385"/>
                </a:lnTo>
                <a:lnTo>
                  <a:pt x="72" y="355"/>
                </a:lnTo>
                <a:lnTo>
                  <a:pt x="94" y="306"/>
                </a:lnTo>
                <a:lnTo>
                  <a:pt x="89" y="268"/>
                </a:lnTo>
                <a:lnTo>
                  <a:pt x="84" y="238"/>
                </a:lnTo>
                <a:lnTo>
                  <a:pt x="160" y="21"/>
                </a:lnTo>
                <a:lnTo>
                  <a:pt x="197" y="52"/>
                </a:lnTo>
                <a:lnTo>
                  <a:pt x="212" y="65"/>
                </a:lnTo>
                <a:lnTo>
                  <a:pt x="275" y="41"/>
                </a:lnTo>
                <a:lnTo>
                  <a:pt x="309" y="3"/>
                </a:lnTo>
                <a:lnTo>
                  <a:pt x="323" y="0"/>
                </a:lnTo>
                <a:lnTo>
                  <a:pt x="386" y="22"/>
                </a:lnTo>
                <a:lnTo>
                  <a:pt x="402" y="39"/>
                </a:lnTo>
                <a:lnTo>
                  <a:pt x="418" y="44"/>
                </a:lnTo>
                <a:lnTo>
                  <a:pt x="518" y="371"/>
                </a:lnTo>
                <a:lnTo>
                  <a:pt x="573" y="378"/>
                </a:lnTo>
                <a:lnTo>
                  <a:pt x="583" y="371"/>
                </a:lnTo>
                <a:lnTo>
                  <a:pt x="605" y="455"/>
                </a:lnTo>
                <a:lnTo>
                  <a:pt x="633" y="477"/>
                </a:lnTo>
                <a:lnTo>
                  <a:pt x="639" y="474"/>
                </a:lnTo>
                <a:lnTo>
                  <a:pt x="640" y="461"/>
                </a:lnTo>
                <a:lnTo>
                  <a:pt x="673" y="466"/>
                </a:lnTo>
                <a:lnTo>
                  <a:pt x="708" y="506"/>
                </a:lnTo>
                <a:lnTo>
                  <a:pt x="724" y="529"/>
                </a:lnTo>
                <a:lnTo>
                  <a:pt x="690" y="592"/>
                </a:lnTo>
                <a:lnTo>
                  <a:pt x="686" y="592"/>
                </a:lnTo>
                <a:lnTo>
                  <a:pt x="687" y="596"/>
                </a:lnTo>
                <a:lnTo>
                  <a:pt x="680" y="594"/>
                </a:lnTo>
                <a:lnTo>
                  <a:pt x="667" y="599"/>
                </a:lnTo>
                <a:lnTo>
                  <a:pt x="669" y="605"/>
                </a:lnTo>
                <a:lnTo>
                  <a:pt x="651" y="620"/>
                </a:lnTo>
                <a:lnTo>
                  <a:pt x="653" y="636"/>
                </a:lnTo>
                <a:lnTo>
                  <a:pt x="641" y="654"/>
                </a:lnTo>
                <a:lnTo>
                  <a:pt x="637" y="643"/>
                </a:lnTo>
                <a:lnTo>
                  <a:pt x="604" y="649"/>
                </a:lnTo>
                <a:lnTo>
                  <a:pt x="598" y="676"/>
                </a:lnTo>
                <a:lnTo>
                  <a:pt x="589" y="680"/>
                </a:lnTo>
                <a:lnTo>
                  <a:pt x="577" y="686"/>
                </a:lnTo>
                <a:lnTo>
                  <a:pt x="578" y="703"/>
                </a:lnTo>
                <a:lnTo>
                  <a:pt x="548" y="736"/>
                </a:lnTo>
                <a:lnTo>
                  <a:pt x="522" y="739"/>
                </a:lnTo>
                <a:lnTo>
                  <a:pt x="492" y="707"/>
                </a:lnTo>
                <a:lnTo>
                  <a:pt x="499" y="727"/>
                </a:lnTo>
                <a:lnTo>
                  <a:pt x="480" y="787"/>
                </a:lnTo>
                <a:lnTo>
                  <a:pt x="446" y="746"/>
                </a:lnTo>
                <a:lnTo>
                  <a:pt x="439" y="700"/>
                </a:lnTo>
                <a:lnTo>
                  <a:pt x="435" y="698"/>
                </a:lnTo>
                <a:lnTo>
                  <a:pt x="427" y="720"/>
                </a:lnTo>
                <a:lnTo>
                  <a:pt x="417" y="738"/>
                </a:lnTo>
                <a:lnTo>
                  <a:pt x="415" y="772"/>
                </a:lnTo>
                <a:lnTo>
                  <a:pt x="415" y="804"/>
                </a:lnTo>
                <a:lnTo>
                  <a:pt x="428" y="831"/>
                </a:lnTo>
                <a:lnTo>
                  <a:pt x="391" y="875"/>
                </a:lnTo>
                <a:lnTo>
                  <a:pt x="376" y="872"/>
                </a:lnTo>
                <a:lnTo>
                  <a:pt x="362" y="883"/>
                </a:lnTo>
                <a:lnTo>
                  <a:pt x="360" y="895"/>
                </a:lnTo>
                <a:lnTo>
                  <a:pt x="343" y="907"/>
                </a:lnTo>
                <a:lnTo>
                  <a:pt x="330" y="907"/>
                </a:lnTo>
                <a:lnTo>
                  <a:pt x="325" y="926"/>
                </a:lnTo>
                <a:lnTo>
                  <a:pt x="315" y="943"/>
                </a:lnTo>
                <a:lnTo>
                  <a:pt x="302" y="933"/>
                </a:lnTo>
                <a:lnTo>
                  <a:pt x="295" y="930"/>
                </a:lnTo>
                <a:lnTo>
                  <a:pt x="285" y="948"/>
                </a:lnTo>
                <a:lnTo>
                  <a:pt x="263" y="959"/>
                </a:lnTo>
                <a:lnTo>
                  <a:pt x="255" y="978"/>
                </a:lnTo>
                <a:lnTo>
                  <a:pt x="261" y="992"/>
                </a:lnTo>
                <a:lnTo>
                  <a:pt x="258" y="1001"/>
                </a:lnTo>
                <a:lnTo>
                  <a:pt x="251" y="998"/>
                </a:lnTo>
                <a:lnTo>
                  <a:pt x="236" y="1007"/>
                </a:lnTo>
                <a:lnTo>
                  <a:pt x="234" y="1017"/>
                </a:lnTo>
                <a:lnTo>
                  <a:pt x="237" y="1026"/>
                </a:lnTo>
                <a:lnTo>
                  <a:pt x="246" y="1025"/>
                </a:lnTo>
                <a:lnTo>
                  <a:pt x="213" y="1087"/>
                </a:lnTo>
                <a:lnTo>
                  <a:pt x="219" y="1107"/>
                </a:lnTo>
                <a:lnTo>
                  <a:pt x="207" y="1137"/>
                </a:lnTo>
                <a:lnTo>
                  <a:pt x="198" y="1135"/>
                </a:lnTo>
                <a:lnTo>
                  <a:pt x="182" y="1128"/>
                </a:lnTo>
                <a:lnTo>
                  <a:pt x="170" y="1099"/>
                </a:lnTo>
                <a:lnTo>
                  <a:pt x="143" y="1082"/>
                </a:lnTo>
                <a:lnTo>
                  <a:pt x="131" y="1034"/>
                </a:lnTo>
                <a:lnTo>
                  <a:pt x="113" y="985"/>
                </a:lnTo>
                <a:lnTo>
                  <a:pt x="109" y="975"/>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106" name="Freeform 29"/>
          <p:cNvSpPr>
            <a:spLocks/>
          </p:cNvSpPr>
          <p:nvPr/>
        </p:nvSpPr>
        <p:spPr bwMode="auto">
          <a:xfrm>
            <a:off x="8362950" y="1814169"/>
            <a:ext cx="25400" cy="15875"/>
          </a:xfrm>
          <a:custGeom>
            <a:avLst/>
            <a:gdLst>
              <a:gd name="T0" fmla="*/ 2147483647 w 31"/>
              <a:gd name="T1" fmla="*/ 2147483647 h 20"/>
              <a:gd name="T2" fmla="*/ 2147483647 w 31"/>
              <a:gd name="T3" fmla="*/ 2147483647 h 20"/>
              <a:gd name="T4" fmla="*/ 2147483647 w 31"/>
              <a:gd name="T5" fmla="*/ 0 h 20"/>
              <a:gd name="T6" fmla="*/ 0 w 31"/>
              <a:gd name="T7" fmla="*/ 2147483647 h 20"/>
              <a:gd name="T8" fmla="*/ 2147483647 w 31"/>
              <a:gd name="T9" fmla="*/ 2147483647 h 20"/>
              <a:gd name="T10" fmla="*/ 0 60000 65536"/>
              <a:gd name="T11" fmla="*/ 0 60000 65536"/>
              <a:gd name="T12" fmla="*/ 0 60000 65536"/>
              <a:gd name="T13" fmla="*/ 0 60000 65536"/>
              <a:gd name="T14" fmla="*/ 0 60000 65536"/>
              <a:gd name="T15" fmla="*/ 0 w 31"/>
              <a:gd name="T16" fmla="*/ 0 h 20"/>
              <a:gd name="T17" fmla="*/ 31 w 31"/>
              <a:gd name="T18" fmla="*/ 20 h 20"/>
            </a:gdLst>
            <a:ahLst/>
            <a:cxnLst>
              <a:cxn ang="T10">
                <a:pos x="T0" y="T1"/>
              </a:cxn>
              <a:cxn ang="T11">
                <a:pos x="T2" y="T3"/>
              </a:cxn>
              <a:cxn ang="T12">
                <a:pos x="T4" y="T5"/>
              </a:cxn>
              <a:cxn ang="T13">
                <a:pos x="T6" y="T7"/>
              </a:cxn>
              <a:cxn ang="T14">
                <a:pos x="T8" y="T9"/>
              </a:cxn>
            </a:cxnLst>
            <a:rect l="T15" t="T16" r="T17" b="T18"/>
            <a:pathLst>
              <a:path w="31" h="20">
                <a:moveTo>
                  <a:pt x="3" y="20"/>
                </a:moveTo>
                <a:lnTo>
                  <a:pt x="31" y="12"/>
                </a:lnTo>
                <a:lnTo>
                  <a:pt x="18" y="0"/>
                </a:lnTo>
                <a:lnTo>
                  <a:pt x="0" y="6"/>
                </a:lnTo>
                <a:lnTo>
                  <a:pt x="3" y="20"/>
                </a:lnTo>
                <a:close/>
              </a:path>
            </a:pathLst>
          </a:custGeom>
          <a:no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107" name="Freeform 30"/>
          <p:cNvSpPr>
            <a:spLocks/>
          </p:cNvSpPr>
          <p:nvPr/>
        </p:nvSpPr>
        <p:spPr bwMode="auto">
          <a:xfrm>
            <a:off x="7781886" y="2151959"/>
            <a:ext cx="523875" cy="282575"/>
          </a:xfrm>
          <a:custGeom>
            <a:avLst/>
            <a:gdLst>
              <a:gd name="T0" fmla="*/ 324823943 w 659"/>
              <a:gd name="T1" fmla="*/ 181062491 h 357"/>
              <a:gd name="T2" fmla="*/ 317872068 w 659"/>
              <a:gd name="T3" fmla="*/ 189834186 h 357"/>
              <a:gd name="T4" fmla="*/ 309025023 w 659"/>
              <a:gd name="T5" fmla="*/ 206123007 h 357"/>
              <a:gd name="T6" fmla="*/ 290698150 w 659"/>
              <a:gd name="T7" fmla="*/ 216147737 h 357"/>
              <a:gd name="T8" fmla="*/ 283115082 w 659"/>
              <a:gd name="T9" fmla="*/ 192340159 h 357"/>
              <a:gd name="T10" fmla="*/ 266684174 w 659"/>
              <a:gd name="T11" fmla="*/ 183568464 h 357"/>
              <a:gd name="T12" fmla="*/ 257836334 w 659"/>
              <a:gd name="T13" fmla="*/ 179809505 h 357"/>
              <a:gd name="T14" fmla="*/ 245197357 w 659"/>
              <a:gd name="T15" fmla="*/ 164146782 h 357"/>
              <a:gd name="T16" fmla="*/ 240774232 w 659"/>
              <a:gd name="T17" fmla="*/ 145351197 h 357"/>
              <a:gd name="T18" fmla="*/ 227503267 w 659"/>
              <a:gd name="T19" fmla="*/ 149110156 h 357"/>
              <a:gd name="T20" fmla="*/ 199065321 w 659"/>
              <a:gd name="T21" fmla="*/ 157254962 h 357"/>
              <a:gd name="T22" fmla="*/ 194009413 w 659"/>
              <a:gd name="T23" fmla="*/ 156628865 h 357"/>
              <a:gd name="T24" fmla="*/ 159883620 w 659"/>
              <a:gd name="T25" fmla="*/ 164773671 h 357"/>
              <a:gd name="T26" fmla="*/ 156724472 w 659"/>
              <a:gd name="T27" fmla="*/ 166026657 h 357"/>
              <a:gd name="T28" fmla="*/ 134605667 w 659"/>
              <a:gd name="T29" fmla="*/ 171038602 h 357"/>
              <a:gd name="T30" fmla="*/ 114383622 w 659"/>
              <a:gd name="T31" fmla="*/ 175423658 h 357"/>
              <a:gd name="T32" fmla="*/ 79625816 w 659"/>
              <a:gd name="T33" fmla="*/ 183568464 h 357"/>
              <a:gd name="T34" fmla="*/ 53083885 w 659"/>
              <a:gd name="T35" fmla="*/ 190460284 h 357"/>
              <a:gd name="T36" fmla="*/ 10111025 w 659"/>
              <a:gd name="T37" fmla="*/ 199858076 h 357"/>
              <a:gd name="T38" fmla="*/ 3159944 w 659"/>
              <a:gd name="T39" fmla="*/ 201111062 h 357"/>
              <a:gd name="T40" fmla="*/ 0 w 659"/>
              <a:gd name="T41" fmla="*/ 189834186 h 357"/>
              <a:gd name="T42" fmla="*/ 2527955 w 659"/>
              <a:gd name="T43" fmla="*/ 108386917 h 357"/>
              <a:gd name="T44" fmla="*/ 2527955 w 659"/>
              <a:gd name="T45" fmla="*/ 88965211 h 357"/>
              <a:gd name="T46" fmla="*/ 27173931 w 659"/>
              <a:gd name="T47" fmla="*/ 83953266 h 357"/>
              <a:gd name="T48" fmla="*/ 30333874 w 659"/>
              <a:gd name="T49" fmla="*/ 83326377 h 357"/>
              <a:gd name="T50" fmla="*/ 39180919 w 659"/>
              <a:gd name="T51" fmla="*/ 80820405 h 357"/>
              <a:gd name="T52" fmla="*/ 87841667 w 659"/>
              <a:gd name="T53" fmla="*/ 70169626 h 357"/>
              <a:gd name="T54" fmla="*/ 102376609 w 659"/>
              <a:gd name="T55" fmla="*/ 67663654 h 357"/>
              <a:gd name="T56" fmla="*/ 111855668 w 659"/>
              <a:gd name="T57" fmla="*/ 65783779 h 357"/>
              <a:gd name="T58" fmla="*/ 147876632 w 659"/>
              <a:gd name="T59" fmla="*/ 57638973 h 357"/>
              <a:gd name="T60" fmla="*/ 155460495 w 659"/>
              <a:gd name="T61" fmla="*/ 56385987 h 357"/>
              <a:gd name="T62" fmla="*/ 224343324 w 659"/>
              <a:gd name="T63" fmla="*/ 35084417 h 357"/>
              <a:gd name="T64" fmla="*/ 225607301 w 659"/>
              <a:gd name="T65" fmla="*/ 32578445 h 357"/>
              <a:gd name="T66" fmla="*/ 243301391 w 659"/>
              <a:gd name="T67" fmla="*/ 16915716 h 357"/>
              <a:gd name="T68" fmla="*/ 267948151 w 659"/>
              <a:gd name="T69" fmla="*/ 0 h 357"/>
              <a:gd name="T70" fmla="*/ 297650024 w 659"/>
              <a:gd name="T71" fmla="*/ 22554549 h 357"/>
              <a:gd name="T72" fmla="*/ 286274230 w 659"/>
              <a:gd name="T73" fmla="*/ 45109098 h 357"/>
              <a:gd name="T74" fmla="*/ 271107299 w 659"/>
              <a:gd name="T75" fmla="*/ 68916640 h 357"/>
              <a:gd name="T76" fmla="*/ 279323150 w 659"/>
              <a:gd name="T77" fmla="*/ 87085336 h 357"/>
              <a:gd name="T78" fmla="*/ 292594115 w 659"/>
              <a:gd name="T79" fmla="*/ 91471183 h 357"/>
              <a:gd name="T80" fmla="*/ 328615079 w 659"/>
              <a:gd name="T81" fmla="*/ 123423543 h 357"/>
              <a:gd name="T82" fmla="*/ 327983091 w 659"/>
              <a:gd name="T83" fmla="*/ 134074322 h 357"/>
              <a:gd name="T84" fmla="*/ 343150022 w 659"/>
              <a:gd name="T85" fmla="*/ 151616128 h 357"/>
              <a:gd name="T86" fmla="*/ 379171780 w 659"/>
              <a:gd name="T87" fmla="*/ 155375878 h 357"/>
              <a:gd name="T88" fmla="*/ 399393825 w 659"/>
              <a:gd name="T89" fmla="*/ 125302627 h 357"/>
              <a:gd name="T90" fmla="*/ 377907803 w 659"/>
              <a:gd name="T91" fmla="*/ 99615989 h 357"/>
              <a:gd name="T92" fmla="*/ 416456721 w 659"/>
              <a:gd name="T93" fmla="*/ 152243017 h 357"/>
              <a:gd name="T94" fmla="*/ 412664790 w 659"/>
              <a:gd name="T95" fmla="*/ 158507948 h 357"/>
              <a:gd name="T96" fmla="*/ 369691952 w 659"/>
              <a:gd name="T97" fmla="*/ 175423658 h 357"/>
              <a:gd name="T98" fmla="*/ 344413999 w 659"/>
              <a:gd name="T99" fmla="*/ 194219242 h 357"/>
              <a:gd name="T100" fmla="*/ 313448148 w 659"/>
              <a:gd name="T101" fmla="*/ 223665654 h 357"/>
              <a:gd name="T102" fmla="*/ 338094908 w 659"/>
              <a:gd name="T103" fmla="*/ 198605090 h 357"/>
              <a:gd name="T104" fmla="*/ 334934965 w 659"/>
              <a:gd name="T105" fmla="*/ 174170671 h 3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9"/>
              <a:gd name="T160" fmla="*/ 0 h 357"/>
              <a:gd name="T161" fmla="*/ 659 w 659"/>
              <a:gd name="T162" fmla="*/ 357 h 3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9" h="357">
                <a:moveTo>
                  <a:pt x="527" y="277"/>
                </a:moveTo>
                <a:lnTo>
                  <a:pt x="514" y="289"/>
                </a:lnTo>
                <a:lnTo>
                  <a:pt x="503" y="302"/>
                </a:lnTo>
                <a:lnTo>
                  <a:pt x="503" y="303"/>
                </a:lnTo>
                <a:lnTo>
                  <a:pt x="493" y="303"/>
                </a:lnTo>
                <a:lnTo>
                  <a:pt x="489" y="329"/>
                </a:lnTo>
                <a:lnTo>
                  <a:pt x="477" y="345"/>
                </a:lnTo>
                <a:lnTo>
                  <a:pt x="460" y="345"/>
                </a:lnTo>
                <a:lnTo>
                  <a:pt x="452" y="322"/>
                </a:lnTo>
                <a:lnTo>
                  <a:pt x="448" y="307"/>
                </a:lnTo>
                <a:lnTo>
                  <a:pt x="433" y="303"/>
                </a:lnTo>
                <a:lnTo>
                  <a:pt x="422" y="293"/>
                </a:lnTo>
                <a:lnTo>
                  <a:pt x="420" y="291"/>
                </a:lnTo>
                <a:lnTo>
                  <a:pt x="408" y="287"/>
                </a:lnTo>
                <a:lnTo>
                  <a:pt x="396" y="259"/>
                </a:lnTo>
                <a:lnTo>
                  <a:pt x="388" y="262"/>
                </a:lnTo>
                <a:lnTo>
                  <a:pt x="382" y="241"/>
                </a:lnTo>
                <a:lnTo>
                  <a:pt x="381" y="232"/>
                </a:lnTo>
                <a:lnTo>
                  <a:pt x="370" y="235"/>
                </a:lnTo>
                <a:lnTo>
                  <a:pt x="360" y="238"/>
                </a:lnTo>
                <a:lnTo>
                  <a:pt x="354" y="241"/>
                </a:lnTo>
                <a:lnTo>
                  <a:pt x="315" y="251"/>
                </a:lnTo>
                <a:lnTo>
                  <a:pt x="308" y="254"/>
                </a:lnTo>
                <a:lnTo>
                  <a:pt x="307" y="250"/>
                </a:lnTo>
                <a:lnTo>
                  <a:pt x="258" y="262"/>
                </a:lnTo>
                <a:lnTo>
                  <a:pt x="253" y="263"/>
                </a:lnTo>
                <a:lnTo>
                  <a:pt x="251" y="263"/>
                </a:lnTo>
                <a:lnTo>
                  <a:pt x="248" y="265"/>
                </a:lnTo>
                <a:lnTo>
                  <a:pt x="247" y="265"/>
                </a:lnTo>
                <a:lnTo>
                  <a:pt x="213" y="273"/>
                </a:lnTo>
                <a:lnTo>
                  <a:pt x="206" y="274"/>
                </a:lnTo>
                <a:lnTo>
                  <a:pt x="181" y="280"/>
                </a:lnTo>
                <a:lnTo>
                  <a:pt x="128" y="303"/>
                </a:lnTo>
                <a:lnTo>
                  <a:pt x="126" y="293"/>
                </a:lnTo>
                <a:lnTo>
                  <a:pt x="92" y="302"/>
                </a:lnTo>
                <a:lnTo>
                  <a:pt x="84" y="304"/>
                </a:lnTo>
                <a:lnTo>
                  <a:pt x="26" y="316"/>
                </a:lnTo>
                <a:lnTo>
                  <a:pt x="16" y="319"/>
                </a:lnTo>
                <a:lnTo>
                  <a:pt x="6" y="321"/>
                </a:lnTo>
                <a:lnTo>
                  <a:pt x="5" y="321"/>
                </a:lnTo>
                <a:lnTo>
                  <a:pt x="0" y="313"/>
                </a:lnTo>
                <a:lnTo>
                  <a:pt x="0" y="303"/>
                </a:lnTo>
                <a:lnTo>
                  <a:pt x="2" y="203"/>
                </a:lnTo>
                <a:lnTo>
                  <a:pt x="4" y="173"/>
                </a:lnTo>
                <a:lnTo>
                  <a:pt x="4" y="159"/>
                </a:lnTo>
                <a:lnTo>
                  <a:pt x="4" y="142"/>
                </a:lnTo>
                <a:lnTo>
                  <a:pt x="37" y="135"/>
                </a:lnTo>
                <a:lnTo>
                  <a:pt x="43" y="134"/>
                </a:lnTo>
                <a:lnTo>
                  <a:pt x="47" y="133"/>
                </a:lnTo>
                <a:lnTo>
                  <a:pt x="48" y="133"/>
                </a:lnTo>
                <a:lnTo>
                  <a:pt x="50" y="133"/>
                </a:lnTo>
                <a:lnTo>
                  <a:pt x="62" y="129"/>
                </a:lnTo>
                <a:lnTo>
                  <a:pt x="95" y="122"/>
                </a:lnTo>
                <a:lnTo>
                  <a:pt x="139" y="112"/>
                </a:lnTo>
                <a:lnTo>
                  <a:pt x="146" y="111"/>
                </a:lnTo>
                <a:lnTo>
                  <a:pt x="162" y="108"/>
                </a:lnTo>
                <a:lnTo>
                  <a:pt x="167" y="108"/>
                </a:lnTo>
                <a:lnTo>
                  <a:pt x="177" y="105"/>
                </a:lnTo>
                <a:lnTo>
                  <a:pt x="216" y="96"/>
                </a:lnTo>
                <a:lnTo>
                  <a:pt x="234" y="92"/>
                </a:lnTo>
                <a:lnTo>
                  <a:pt x="240" y="91"/>
                </a:lnTo>
                <a:lnTo>
                  <a:pt x="246" y="90"/>
                </a:lnTo>
                <a:lnTo>
                  <a:pt x="352" y="64"/>
                </a:lnTo>
                <a:lnTo>
                  <a:pt x="355" y="56"/>
                </a:lnTo>
                <a:lnTo>
                  <a:pt x="356" y="54"/>
                </a:lnTo>
                <a:lnTo>
                  <a:pt x="357" y="52"/>
                </a:lnTo>
                <a:lnTo>
                  <a:pt x="357" y="51"/>
                </a:lnTo>
                <a:lnTo>
                  <a:pt x="385" y="27"/>
                </a:lnTo>
                <a:lnTo>
                  <a:pt x="387" y="13"/>
                </a:lnTo>
                <a:lnTo>
                  <a:pt x="424" y="0"/>
                </a:lnTo>
                <a:lnTo>
                  <a:pt x="448" y="42"/>
                </a:lnTo>
                <a:lnTo>
                  <a:pt x="471" y="36"/>
                </a:lnTo>
                <a:lnTo>
                  <a:pt x="475" y="54"/>
                </a:lnTo>
                <a:lnTo>
                  <a:pt x="453" y="72"/>
                </a:lnTo>
                <a:lnTo>
                  <a:pt x="433" y="115"/>
                </a:lnTo>
                <a:lnTo>
                  <a:pt x="429" y="110"/>
                </a:lnTo>
                <a:lnTo>
                  <a:pt x="430" y="127"/>
                </a:lnTo>
                <a:lnTo>
                  <a:pt x="442" y="139"/>
                </a:lnTo>
                <a:lnTo>
                  <a:pt x="443" y="139"/>
                </a:lnTo>
                <a:lnTo>
                  <a:pt x="463" y="146"/>
                </a:lnTo>
                <a:lnTo>
                  <a:pt x="471" y="146"/>
                </a:lnTo>
                <a:lnTo>
                  <a:pt x="520" y="197"/>
                </a:lnTo>
                <a:lnTo>
                  <a:pt x="502" y="205"/>
                </a:lnTo>
                <a:lnTo>
                  <a:pt x="519" y="214"/>
                </a:lnTo>
                <a:lnTo>
                  <a:pt x="526" y="211"/>
                </a:lnTo>
                <a:lnTo>
                  <a:pt x="543" y="242"/>
                </a:lnTo>
                <a:lnTo>
                  <a:pt x="554" y="248"/>
                </a:lnTo>
                <a:lnTo>
                  <a:pt x="600" y="248"/>
                </a:lnTo>
                <a:lnTo>
                  <a:pt x="633" y="224"/>
                </a:lnTo>
                <a:lnTo>
                  <a:pt x="632" y="200"/>
                </a:lnTo>
                <a:lnTo>
                  <a:pt x="621" y="201"/>
                </a:lnTo>
                <a:lnTo>
                  <a:pt x="598" y="159"/>
                </a:lnTo>
                <a:lnTo>
                  <a:pt x="624" y="172"/>
                </a:lnTo>
                <a:lnTo>
                  <a:pt x="659" y="243"/>
                </a:lnTo>
                <a:lnTo>
                  <a:pt x="657" y="279"/>
                </a:lnTo>
                <a:lnTo>
                  <a:pt x="653" y="253"/>
                </a:lnTo>
                <a:lnTo>
                  <a:pt x="647" y="249"/>
                </a:lnTo>
                <a:lnTo>
                  <a:pt x="585" y="280"/>
                </a:lnTo>
                <a:lnTo>
                  <a:pt x="567" y="302"/>
                </a:lnTo>
                <a:lnTo>
                  <a:pt x="545" y="310"/>
                </a:lnTo>
                <a:lnTo>
                  <a:pt x="539" y="320"/>
                </a:lnTo>
                <a:lnTo>
                  <a:pt x="496" y="357"/>
                </a:lnTo>
                <a:lnTo>
                  <a:pt x="500" y="347"/>
                </a:lnTo>
                <a:lnTo>
                  <a:pt x="535" y="317"/>
                </a:lnTo>
                <a:lnTo>
                  <a:pt x="537" y="291"/>
                </a:lnTo>
                <a:lnTo>
                  <a:pt x="530" y="278"/>
                </a:lnTo>
                <a:lnTo>
                  <a:pt x="527" y="277"/>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108" name="Freeform 33"/>
          <p:cNvSpPr>
            <a:spLocks/>
          </p:cNvSpPr>
          <p:nvPr/>
        </p:nvSpPr>
        <p:spPr bwMode="auto">
          <a:xfrm>
            <a:off x="7866063" y="1703044"/>
            <a:ext cx="257175" cy="539750"/>
          </a:xfrm>
          <a:custGeom>
            <a:avLst/>
            <a:gdLst>
              <a:gd name="T0" fmla="*/ 4437264 w 323"/>
              <a:gd name="T1" fmla="*/ 292567547 h 679"/>
              <a:gd name="T2" fmla="*/ 3169701 w 323"/>
              <a:gd name="T3" fmla="*/ 288776579 h 679"/>
              <a:gd name="T4" fmla="*/ 6973185 w 323"/>
              <a:gd name="T5" fmla="*/ 269819358 h 679"/>
              <a:gd name="T6" fmla="*/ 11411244 w 323"/>
              <a:gd name="T7" fmla="*/ 263500549 h 679"/>
              <a:gd name="T8" fmla="*/ 12045025 w 323"/>
              <a:gd name="T9" fmla="*/ 226218862 h 679"/>
              <a:gd name="T10" fmla="*/ 15214728 w 323"/>
              <a:gd name="T11" fmla="*/ 204734544 h 679"/>
              <a:gd name="T12" fmla="*/ 13312589 w 323"/>
              <a:gd name="T13" fmla="*/ 200310821 h 679"/>
              <a:gd name="T14" fmla="*/ 8241543 w 323"/>
              <a:gd name="T15" fmla="*/ 186409283 h 679"/>
              <a:gd name="T16" fmla="*/ 11411244 w 323"/>
              <a:gd name="T17" fmla="*/ 173139705 h 679"/>
              <a:gd name="T18" fmla="*/ 27893537 w 323"/>
              <a:gd name="T19" fmla="*/ 165556975 h 679"/>
              <a:gd name="T20" fmla="*/ 29795676 w 323"/>
              <a:gd name="T21" fmla="*/ 161133252 h 679"/>
              <a:gd name="T22" fmla="*/ 29795676 w 323"/>
              <a:gd name="T23" fmla="*/ 159869332 h 679"/>
              <a:gd name="T24" fmla="*/ 34232938 w 323"/>
              <a:gd name="T25" fmla="*/ 154182483 h 679"/>
              <a:gd name="T26" fmla="*/ 49447660 w 323"/>
              <a:gd name="T27" fmla="*/ 135226057 h 679"/>
              <a:gd name="T28" fmla="*/ 34232938 w 323"/>
              <a:gd name="T29" fmla="*/ 98575510 h 679"/>
              <a:gd name="T30" fmla="*/ 42474478 w 323"/>
              <a:gd name="T31" fmla="*/ 70140472 h 679"/>
              <a:gd name="T32" fmla="*/ 38036419 w 323"/>
              <a:gd name="T33" fmla="*/ 54975013 h 679"/>
              <a:gd name="T34" fmla="*/ 34866719 w 323"/>
              <a:gd name="T35" fmla="*/ 20220354 h 679"/>
              <a:gd name="T36" fmla="*/ 53885731 w 323"/>
              <a:gd name="T37" fmla="*/ 9478614 h 679"/>
              <a:gd name="T38" fmla="*/ 57055432 w 323"/>
              <a:gd name="T39" fmla="*/ 11374495 h 679"/>
              <a:gd name="T40" fmla="*/ 67832095 w 323"/>
              <a:gd name="T41" fmla="*/ 8846653 h 679"/>
              <a:gd name="T42" fmla="*/ 69100453 w 323"/>
              <a:gd name="T43" fmla="*/ 0 h 679"/>
              <a:gd name="T44" fmla="*/ 73537715 w 323"/>
              <a:gd name="T45" fmla="*/ 6950772 h 679"/>
              <a:gd name="T46" fmla="*/ 76073635 w 323"/>
              <a:gd name="T47" fmla="*/ 13901545 h 679"/>
              <a:gd name="T48" fmla="*/ 98261539 w 323"/>
              <a:gd name="T49" fmla="*/ 81514964 h 679"/>
              <a:gd name="T50" fmla="*/ 120449468 w 323"/>
              <a:gd name="T51" fmla="*/ 151023476 h 679"/>
              <a:gd name="T52" fmla="*/ 122351607 w 323"/>
              <a:gd name="T53" fmla="*/ 156078364 h 679"/>
              <a:gd name="T54" fmla="*/ 133762848 w 323"/>
              <a:gd name="T55" fmla="*/ 193360052 h 679"/>
              <a:gd name="T56" fmla="*/ 142638168 w 323"/>
              <a:gd name="T57" fmla="*/ 224322980 h 679"/>
              <a:gd name="T58" fmla="*/ 145173292 w 323"/>
              <a:gd name="T59" fmla="*/ 230641789 h 679"/>
              <a:gd name="T60" fmla="*/ 156584532 w 323"/>
              <a:gd name="T61" fmla="*/ 261604668 h 679"/>
              <a:gd name="T62" fmla="*/ 164192292 w 323"/>
              <a:gd name="T63" fmla="*/ 291936381 h 679"/>
              <a:gd name="T64" fmla="*/ 181308356 w 323"/>
              <a:gd name="T65" fmla="*/ 302678118 h 679"/>
              <a:gd name="T66" fmla="*/ 188916115 w 323"/>
              <a:gd name="T67" fmla="*/ 321003379 h 679"/>
              <a:gd name="T68" fmla="*/ 199058998 w 323"/>
              <a:gd name="T69" fmla="*/ 325426307 h 679"/>
              <a:gd name="T70" fmla="*/ 204764618 w 323"/>
              <a:gd name="T71" fmla="*/ 326690227 h 679"/>
              <a:gd name="T72" fmla="*/ 204130837 w 323"/>
              <a:gd name="T73" fmla="*/ 327322188 h 679"/>
              <a:gd name="T74" fmla="*/ 200327356 w 323"/>
              <a:gd name="T75" fmla="*/ 351334297 h 679"/>
              <a:gd name="T76" fmla="*/ 200327356 w 323"/>
              <a:gd name="T77" fmla="*/ 358917027 h 679"/>
              <a:gd name="T78" fmla="*/ 176871094 w 323"/>
              <a:gd name="T79" fmla="*/ 367131717 h 679"/>
              <a:gd name="T80" fmla="*/ 175602736 w 323"/>
              <a:gd name="T81" fmla="*/ 375978367 h 679"/>
              <a:gd name="T82" fmla="*/ 157852890 w 323"/>
              <a:gd name="T83" fmla="*/ 391143827 h 679"/>
              <a:gd name="T84" fmla="*/ 157852890 w 323"/>
              <a:gd name="T85" fmla="*/ 391775787 h 679"/>
              <a:gd name="T86" fmla="*/ 157218313 w 323"/>
              <a:gd name="T87" fmla="*/ 393039708 h 679"/>
              <a:gd name="T88" fmla="*/ 156584532 w 323"/>
              <a:gd name="T89" fmla="*/ 394302834 h 679"/>
              <a:gd name="T90" fmla="*/ 154683190 w 323"/>
              <a:gd name="T91" fmla="*/ 399358517 h 679"/>
              <a:gd name="T92" fmla="*/ 87484876 w 323"/>
              <a:gd name="T93" fmla="*/ 415787896 h 679"/>
              <a:gd name="T94" fmla="*/ 83680598 w 323"/>
              <a:gd name="T95" fmla="*/ 416419857 h 679"/>
              <a:gd name="T96" fmla="*/ 79877117 w 323"/>
              <a:gd name="T97" fmla="*/ 417051917 h 679"/>
              <a:gd name="T98" fmla="*/ 68465876 w 323"/>
              <a:gd name="T99" fmla="*/ 419578963 h 679"/>
              <a:gd name="T100" fmla="*/ 43742040 w 323"/>
              <a:gd name="T101" fmla="*/ 425265812 h 679"/>
              <a:gd name="T102" fmla="*/ 37402639 w 323"/>
              <a:gd name="T103" fmla="*/ 427161693 h 679"/>
              <a:gd name="T104" fmla="*/ 34232938 w 323"/>
              <a:gd name="T105" fmla="*/ 427161693 h 679"/>
              <a:gd name="T106" fmla="*/ 24090049 w 323"/>
              <a:gd name="T107" fmla="*/ 429057574 h 679"/>
              <a:gd name="T108" fmla="*/ 7606966 w 323"/>
              <a:gd name="T109" fmla="*/ 398094596 h 679"/>
              <a:gd name="T110" fmla="*/ 13312589 w 323"/>
              <a:gd name="T111" fmla="*/ 387352064 h 679"/>
              <a:gd name="T112" fmla="*/ 8241543 w 323"/>
              <a:gd name="T113" fmla="*/ 363339955 h 679"/>
              <a:gd name="T114" fmla="*/ 7606966 w 323"/>
              <a:gd name="T115" fmla="*/ 351966258 h 679"/>
              <a:gd name="T116" fmla="*/ 7606966 w 323"/>
              <a:gd name="T117" fmla="*/ 351334297 h 679"/>
              <a:gd name="T118" fmla="*/ 3169701 w 323"/>
              <a:gd name="T119" fmla="*/ 310260848 h 679"/>
              <a:gd name="T120" fmla="*/ 0 w 323"/>
              <a:gd name="T121" fmla="*/ 296991269 h 679"/>
              <a:gd name="T122" fmla="*/ 4437264 w 323"/>
              <a:gd name="T123" fmla="*/ 292567547 h 6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3"/>
              <a:gd name="T187" fmla="*/ 0 h 679"/>
              <a:gd name="T188" fmla="*/ 323 w 323"/>
              <a:gd name="T189" fmla="*/ 679 h 67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3" h="679">
                <a:moveTo>
                  <a:pt x="7" y="463"/>
                </a:moveTo>
                <a:lnTo>
                  <a:pt x="5" y="457"/>
                </a:lnTo>
                <a:lnTo>
                  <a:pt x="11" y="427"/>
                </a:lnTo>
                <a:lnTo>
                  <a:pt x="18" y="417"/>
                </a:lnTo>
                <a:lnTo>
                  <a:pt x="19" y="358"/>
                </a:lnTo>
                <a:lnTo>
                  <a:pt x="24" y="324"/>
                </a:lnTo>
                <a:lnTo>
                  <a:pt x="21" y="317"/>
                </a:lnTo>
                <a:lnTo>
                  <a:pt x="13" y="295"/>
                </a:lnTo>
                <a:lnTo>
                  <a:pt x="18" y="274"/>
                </a:lnTo>
                <a:lnTo>
                  <a:pt x="44" y="262"/>
                </a:lnTo>
                <a:lnTo>
                  <a:pt x="47" y="255"/>
                </a:lnTo>
                <a:lnTo>
                  <a:pt x="47" y="253"/>
                </a:lnTo>
                <a:lnTo>
                  <a:pt x="54" y="244"/>
                </a:lnTo>
                <a:lnTo>
                  <a:pt x="78" y="214"/>
                </a:lnTo>
                <a:lnTo>
                  <a:pt x="54" y="156"/>
                </a:lnTo>
                <a:lnTo>
                  <a:pt x="67" y="111"/>
                </a:lnTo>
                <a:lnTo>
                  <a:pt x="60" y="87"/>
                </a:lnTo>
                <a:lnTo>
                  <a:pt x="55" y="32"/>
                </a:lnTo>
                <a:lnTo>
                  <a:pt x="85" y="15"/>
                </a:lnTo>
                <a:lnTo>
                  <a:pt x="90" y="18"/>
                </a:lnTo>
                <a:lnTo>
                  <a:pt x="107" y="14"/>
                </a:lnTo>
                <a:lnTo>
                  <a:pt x="109" y="0"/>
                </a:lnTo>
                <a:lnTo>
                  <a:pt x="116" y="11"/>
                </a:lnTo>
                <a:lnTo>
                  <a:pt x="120" y="22"/>
                </a:lnTo>
                <a:lnTo>
                  <a:pt x="155" y="129"/>
                </a:lnTo>
                <a:lnTo>
                  <a:pt x="190" y="239"/>
                </a:lnTo>
                <a:lnTo>
                  <a:pt x="193" y="247"/>
                </a:lnTo>
                <a:lnTo>
                  <a:pt x="211" y="306"/>
                </a:lnTo>
                <a:lnTo>
                  <a:pt x="225" y="355"/>
                </a:lnTo>
                <a:lnTo>
                  <a:pt x="229" y="365"/>
                </a:lnTo>
                <a:lnTo>
                  <a:pt x="247" y="414"/>
                </a:lnTo>
                <a:lnTo>
                  <a:pt x="259" y="462"/>
                </a:lnTo>
                <a:lnTo>
                  <a:pt x="286" y="479"/>
                </a:lnTo>
                <a:lnTo>
                  <a:pt x="298" y="508"/>
                </a:lnTo>
                <a:lnTo>
                  <a:pt x="314" y="515"/>
                </a:lnTo>
                <a:lnTo>
                  <a:pt x="323" y="517"/>
                </a:lnTo>
                <a:lnTo>
                  <a:pt x="322" y="518"/>
                </a:lnTo>
                <a:lnTo>
                  <a:pt x="316" y="556"/>
                </a:lnTo>
                <a:lnTo>
                  <a:pt x="316" y="568"/>
                </a:lnTo>
                <a:lnTo>
                  <a:pt x="279" y="581"/>
                </a:lnTo>
                <a:lnTo>
                  <a:pt x="277" y="595"/>
                </a:lnTo>
                <a:lnTo>
                  <a:pt x="249" y="619"/>
                </a:lnTo>
                <a:lnTo>
                  <a:pt x="249" y="620"/>
                </a:lnTo>
                <a:lnTo>
                  <a:pt x="248" y="622"/>
                </a:lnTo>
                <a:lnTo>
                  <a:pt x="247" y="624"/>
                </a:lnTo>
                <a:lnTo>
                  <a:pt x="244" y="632"/>
                </a:lnTo>
                <a:lnTo>
                  <a:pt x="138" y="658"/>
                </a:lnTo>
                <a:lnTo>
                  <a:pt x="132" y="659"/>
                </a:lnTo>
                <a:lnTo>
                  <a:pt x="126" y="660"/>
                </a:lnTo>
                <a:lnTo>
                  <a:pt x="108" y="664"/>
                </a:lnTo>
                <a:lnTo>
                  <a:pt x="69" y="673"/>
                </a:lnTo>
                <a:lnTo>
                  <a:pt x="59" y="676"/>
                </a:lnTo>
                <a:lnTo>
                  <a:pt x="54" y="676"/>
                </a:lnTo>
                <a:lnTo>
                  <a:pt x="38" y="679"/>
                </a:lnTo>
                <a:lnTo>
                  <a:pt x="12" y="630"/>
                </a:lnTo>
                <a:lnTo>
                  <a:pt x="21" y="613"/>
                </a:lnTo>
                <a:lnTo>
                  <a:pt x="13" y="575"/>
                </a:lnTo>
                <a:lnTo>
                  <a:pt x="12" y="557"/>
                </a:lnTo>
                <a:lnTo>
                  <a:pt x="12" y="556"/>
                </a:lnTo>
                <a:lnTo>
                  <a:pt x="5" y="491"/>
                </a:lnTo>
                <a:lnTo>
                  <a:pt x="0" y="470"/>
                </a:lnTo>
                <a:lnTo>
                  <a:pt x="7" y="463"/>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109" name="Freeform 34"/>
          <p:cNvSpPr>
            <a:spLocks/>
          </p:cNvSpPr>
          <p:nvPr/>
        </p:nvSpPr>
        <p:spPr bwMode="auto">
          <a:xfrm>
            <a:off x="6888957" y="1838298"/>
            <a:ext cx="1165225" cy="896938"/>
          </a:xfrm>
          <a:custGeom>
            <a:avLst/>
            <a:gdLst>
              <a:gd name="T0" fmla="*/ 664690990 w 1468"/>
              <a:gd name="T1" fmla="*/ 613658719 h 1130"/>
              <a:gd name="T2" fmla="*/ 649570057 w 1468"/>
              <a:gd name="T3" fmla="*/ 609248644 h 1130"/>
              <a:gd name="T4" fmla="*/ 601687105 w 1468"/>
              <a:gd name="T5" fmla="*/ 592236991 h 1130"/>
              <a:gd name="T6" fmla="*/ 578375469 w 1468"/>
              <a:gd name="T7" fmla="*/ 584047078 h 1130"/>
              <a:gd name="T8" fmla="*/ 547504160 w 1468"/>
              <a:gd name="T9" fmla="*/ 541833860 h 1130"/>
              <a:gd name="T10" fmla="*/ 504031281 w 1468"/>
              <a:gd name="T11" fmla="*/ 510962537 h 1130"/>
              <a:gd name="T12" fmla="*/ 432836692 w 1468"/>
              <a:gd name="T13" fmla="*/ 527343158 h 1130"/>
              <a:gd name="T14" fmla="*/ 404485440 w 1468"/>
              <a:gd name="T15" fmla="*/ 533643947 h 1130"/>
              <a:gd name="T16" fmla="*/ 333921088 w 1468"/>
              <a:gd name="T17" fmla="*/ 548134648 h 1130"/>
              <a:gd name="T18" fmla="*/ 262726499 w 1468"/>
              <a:gd name="T19" fmla="*/ 563255588 h 1130"/>
              <a:gd name="T20" fmla="*/ 235634233 w 1468"/>
              <a:gd name="T21" fmla="*/ 568926138 h 1130"/>
              <a:gd name="T22" fmla="*/ 178931084 w 1468"/>
              <a:gd name="T23" fmla="*/ 580266446 h 1130"/>
              <a:gd name="T24" fmla="*/ 103326397 w 1468"/>
              <a:gd name="T25" fmla="*/ 595387386 h 1130"/>
              <a:gd name="T26" fmla="*/ 73714769 w 1468"/>
              <a:gd name="T27" fmla="*/ 601057936 h 1130"/>
              <a:gd name="T28" fmla="*/ 7560469 w 1468"/>
              <a:gd name="T29" fmla="*/ 613028482 h 1130"/>
              <a:gd name="T30" fmla="*/ 61743436 w 1468"/>
              <a:gd name="T31" fmla="*/ 511591981 h 1130"/>
              <a:gd name="T32" fmla="*/ 64263591 w 1468"/>
              <a:gd name="T33" fmla="*/ 445438467 h 1130"/>
              <a:gd name="T34" fmla="*/ 113407043 w 1468"/>
              <a:gd name="T35" fmla="*/ 374243746 h 1130"/>
              <a:gd name="T36" fmla="*/ 194052016 w 1468"/>
              <a:gd name="T37" fmla="*/ 363532882 h 1130"/>
              <a:gd name="T38" fmla="*/ 278476875 w 1468"/>
              <a:gd name="T39" fmla="*/ 356602650 h 1130"/>
              <a:gd name="T40" fmla="*/ 331400933 w 1468"/>
              <a:gd name="T41" fmla="*/ 308719675 h 1130"/>
              <a:gd name="T42" fmla="*/ 346521865 w 1468"/>
              <a:gd name="T43" fmla="*/ 256425831 h 1130"/>
              <a:gd name="T44" fmla="*/ 354082331 w 1468"/>
              <a:gd name="T45" fmla="*/ 238155292 h 1130"/>
              <a:gd name="T46" fmla="*/ 321319517 w 1468"/>
              <a:gd name="T47" fmla="*/ 224294034 h 1130"/>
              <a:gd name="T48" fmla="*/ 361642798 w 1468"/>
              <a:gd name="T49" fmla="*/ 160659832 h 1130"/>
              <a:gd name="T50" fmla="*/ 427166938 w 1468"/>
              <a:gd name="T51" fmla="*/ 63634177 h 1130"/>
              <a:gd name="T52" fmla="*/ 468749105 w 1468"/>
              <a:gd name="T53" fmla="*/ 37802361 h 1130"/>
              <a:gd name="T54" fmla="*/ 586566172 w 1468"/>
              <a:gd name="T55" fmla="*/ 8190710 h 1130"/>
              <a:gd name="T56" fmla="*/ 631928969 w 1468"/>
              <a:gd name="T57" fmla="*/ 68044252 h 1130"/>
              <a:gd name="T58" fmla="*/ 642639828 w 1468"/>
              <a:gd name="T59" fmla="*/ 125377640 h 1130"/>
              <a:gd name="T60" fmla="*/ 662170834 w 1468"/>
              <a:gd name="T61" fmla="*/ 191531949 h 1130"/>
              <a:gd name="T62" fmla="*/ 692412699 w 1468"/>
              <a:gd name="T63" fmla="*/ 264616539 h 1130"/>
              <a:gd name="T64" fmla="*/ 709424344 w 1468"/>
              <a:gd name="T65" fmla="*/ 342741392 h 1130"/>
              <a:gd name="T66" fmla="*/ 709424344 w 1468"/>
              <a:gd name="T67" fmla="*/ 379914297 h 1130"/>
              <a:gd name="T68" fmla="*/ 711944499 w 1468"/>
              <a:gd name="T69" fmla="*/ 454258618 h 1130"/>
              <a:gd name="T70" fmla="*/ 723915039 w 1468"/>
              <a:gd name="T71" fmla="*/ 519782689 h 1130"/>
              <a:gd name="T72" fmla="*/ 730215031 w 1468"/>
              <a:gd name="T73" fmla="*/ 553174962 h 1130"/>
              <a:gd name="T74" fmla="*/ 733365423 w 1468"/>
              <a:gd name="T75" fmla="*/ 621219189 h 1130"/>
              <a:gd name="T76" fmla="*/ 724545276 w 1468"/>
              <a:gd name="T77" fmla="*/ 643900598 h 1130"/>
              <a:gd name="T78" fmla="*/ 753526667 w 1468"/>
              <a:gd name="T79" fmla="*/ 626259502 h 1130"/>
              <a:gd name="T80" fmla="*/ 848033090 w 1468"/>
              <a:gd name="T81" fmla="*/ 593497467 h 1130"/>
              <a:gd name="T82" fmla="*/ 890245495 w 1468"/>
              <a:gd name="T83" fmla="*/ 572075739 h 1130"/>
              <a:gd name="T84" fmla="*/ 894655568 w 1468"/>
              <a:gd name="T85" fmla="*/ 590347072 h 1130"/>
              <a:gd name="T86" fmla="*/ 737146053 w 1468"/>
              <a:gd name="T87" fmla="*/ 685482784 h 1130"/>
              <a:gd name="T88" fmla="*/ 709424344 w 1468"/>
              <a:gd name="T89" fmla="*/ 693673492 h 1130"/>
              <a:gd name="T90" fmla="*/ 682332078 w 1468"/>
              <a:gd name="T91" fmla="*/ 711944825 h 1130"/>
              <a:gd name="T92" fmla="*/ 684852233 w 1468"/>
              <a:gd name="T93" fmla="*/ 692413810 h 1130"/>
              <a:gd name="T94" fmla="*/ 696193329 w 1468"/>
              <a:gd name="T95" fmla="*/ 684223103 h 1130"/>
              <a:gd name="T96" fmla="*/ 700603403 w 1468"/>
              <a:gd name="T97" fmla="*/ 665951769 h 1130"/>
              <a:gd name="T98" fmla="*/ 705013476 w 1468"/>
              <a:gd name="T99" fmla="*/ 643900598 h 1130"/>
              <a:gd name="T100" fmla="*/ 705643714 w 1468"/>
              <a:gd name="T101" fmla="*/ 628149421 h 11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68"/>
              <a:gd name="T154" fmla="*/ 0 h 1130"/>
              <a:gd name="T155" fmla="*/ 1468 w 1468"/>
              <a:gd name="T156" fmla="*/ 1130 h 11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68" h="1130">
                <a:moveTo>
                  <a:pt x="1120" y="993"/>
                </a:moveTo>
                <a:lnTo>
                  <a:pt x="1118" y="993"/>
                </a:lnTo>
                <a:lnTo>
                  <a:pt x="1070" y="979"/>
                </a:lnTo>
                <a:lnTo>
                  <a:pt x="1055" y="974"/>
                </a:lnTo>
                <a:lnTo>
                  <a:pt x="1052" y="974"/>
                </a:lnTo>
                <a:lnTo>
                  <a:pt x="1050" y="973"/>
                </a:lnTo>
                <a:lnTo>
                  <a:pt x="1044" y="970"/>
                </a:lnTo>
                <a:lnTo>
                  <a:pt x="1031" y="967"/>
                </a:lnTo>
                <a:lnTo>
                  <a:pt x="1023" y="964"/>
                </a:lnTo>
                <a:lnTo>
                  <a:pt x="1003" y="956"/>
                </a:lnTo>
                <a:lnTo>
                  <a:pt x="985" y="950"/>
                </a:lnTo>
                <a:lnTo>
                  <a:pt x="955" y="940"/>
                </a:lnTo>
                <a:lnTo>
                  <a:pt x="953" y="937"/>
                </a:lnTo>
                <a:lnTo>
                  <a:pt x="942" y="925"/>
                </a:lnTo>
                <a:lnTo>
                  <a:pt x="941" y="926"/>
                </a:lnTo>
                <a:lnTo>
                  <a:pt x="918" y="927"/>
                </a:lnTo>
                <a:lnTo>
                  <a:pt x="892" y="916"/>
                </a:lnTo>
                <a:lnTo>
                  <a:pt x="875" y="896"/>
                </a:lnTo>
                <a:lnTo>
                  <a:pt x="877" y="890"/>
                </a:lnTo>
                <a:lnTo>
                  <a:pt x="869" y="860"/>
                </a:lnTo>
                <a:lnTo>
                  <a:pt x="846" y="838"/>
                </a:lnTo>
                <a:lnTo>
                  <a:pt x="842" y="836"/>
                </a:lnTo>
                <a:lnTo>
                  <a:pt x="828" y="841"/>
                </a:lnTo>
                <a:lnTo>
                  <a:pt x="800" y="811"/>
                </a:lnTo>
                <a:lnTo>
                  <a:pt x="798" y="812"/>
                </a:lnTo>
                <a:lnTo>
                  <a:pt x="779" y="817"/>
                </a:lnTo>
                <a:lnTo>
                  <a:pt x="723" y="829"/>
                </a:lnTo>
                <a:lnTo>
                  <a:pt x="687" y="837"/>
                </a:lnTo>
                <a:lnTo>
                  <a:pt x="667" y="841"/>
                </a:lnTo>
                <a:lnTo>
                  <a:pt x="664" y="842"/>
                </a:lnTo>
                <a:lnTo>
                  <a:pt x="660" y="843"/>
                </a:lnTo>
                <a:lnTo>
                  <a:pt x="642" y="847"/>
                </a:lnTo>
                <a:lnTo>
                  <a:pt x="619" y="852"/>
                </a:lnTo>
                <a:lnTo>
                  <a:pt x="587" y="859"/>
                </a:lnTo>
                <a:lnTo>
                  <a:pt x="545" y="867"/>
                </a:lnTo>
                <a:lnTo>
                  <a:pt x="530" y="870"/>
                </a:lnTo>
                <a:lnTo>
                  <a:pt x="520" y="872"/>
                </a:lnTo>
                <a:lnTo>
                  <a:pt x="514" y="874"/>
                </a:lnTo>
                <a:lnTo>
                  <a:pt x="492" y="878"/>
                </a:lnTo>
                <a:lnTo>
                  <a:pt x="417" y="894"/>
                </a:lnTo>
                <a:lnTo>
                  <a:pt x="399" y="898"/>
                </a:lnTo>
                <a:lnTo>
                  <a:pt x="395" y="898"/>
                </a:lnTo>
                <a:lnTo>
                  <a:pt x="381" y="902"/>
                </a:lnTo>
                <a:lnTo>
                  <a:pt x="374" y="903"/>
                </a:lnTo>
                <a:lnTo>
                  <a:pt x="346" y="909"/>
                </a:lnTo>
                <a:lnTo>
                  <a:pt x="307" y="916"/>
                </a:lnTo>
                <a:lnTo>
                  <a:pt x="291" y="920"/>
                </a:lnTo>
                <a:lnTo>
                  <a:pt x="284" y="921"/>
                </a:lnTo>
                <a:lnTo>
                  <a:pt x="273" y="924"/>
                </a:lnTo>
                <a:lnTo>
                  <a:pt x="217" y="934"/>
                </a:lnTo>
                <a:lnTo>
                  <a:pt x="175" y="943"/>
                </a:lnTo>
                <a:lnTo>
                  <a:pt x="164" y="945"/>
                </a:lnTo>
                <a:lnTo>
                  <a:pt x="151" y="946"/>
                </a:lnTo>
                <a:lnTo>
                  <a:pt x="150" y="948"/>
                </a:lnTo>
                <a:lnTo>
                  <a:pt x="139" y="949"/>
                </a:lnTo>
                <a:lnTo>
                  <a:pt x="117" y="954"/>
                </a:lnTo>
                <a:lnTo>
                  <a:pt x="65" y="963"/>
                </a:lnTo>
                <a:lnTo>
                  <a:pt x="39" y="968"/>
                </a:lnTo>
                <a:lnTo>
                  <a:pt x="32" y="969"/>
                </a:lnTo>
                <a:lnTo>
                  <a:pt x="12" y="973"/>
                </a:lnTo>
                <a:lnTo>
                  <a:pt x="0" y="907"/>
                </a:lnTo>
                <a:lnTo>
                  <a:pt x="23" y="888"/>
                </a:lnTo>
                <a:lnTo>
                  <a:pt x="69" y="835"/>
                </a:lnTo>
                <a:lnTo>
                  <a:pt x="98" y="812"/>
                </a:lnTo>
                <a:lnTo>
                  <a:pt x="116" y="775"/>
                </a:lnTo>
                <a:lnTo>
                  <a:pt x="132" y="761"/>
                </a:lnTo>
                <a:lnTo>
                  <a:pt x="120" y="713"/>
                </a:lnTo>
                <a:lnTo>
                  <a:pt x="102" y="707"/>
                </a:lnTo>
                <a:lnTo>
                  <a:pt x="96" y="686"/>
                </a:lnTo>
                <a:lnTo>
                  <a:pt x="87" y="677"/>
                </a:lnTo>
                <a:lnTo>
                  <a:pt x="78" y="641"/>
                </a:lnTo>
                <a:lnTo>
                  <a:pt x="180" y="594"/>
                </a:lnTo>
                <a:lnTo>
                  <a:pt x="237" y="582"/>
                </a:lnTo>
                <a:lnTo>
                  <a:pt x="237" y="581"/>
                </a:lnTo>
                <a:lnTo>
                  <a:pt x="262" y="578"/>
                </a:lnTo>
                <a:lnTo>
                  <a:pt x="308" y="577"/>
                </a:lnTo>
                <a:lnTo>
                  <a:pt x="350" y="594"/>
                </a:lnTo>
                <a:lnTo>
                  <a:pt x="376" y="578"/>
                </a:lnTo>
                <a:lnTo>
                  <a:pt x="418" y="567"/>
                </a:lnTo>
                <a:lnTo>
                  <a:pt x="442" y="566"/>
                </a:lnTo>
                <a:lnTo>
                  <a:pt x="488" y="538"/>
                </a:lnTo>
                <a:lnTo>
                  <a:pt x="496" y="528"/>
                </a:lnTo>
                <a:lnTo>
                  <a:pt x="502" y="516"/>
                </a:lnTo>
                <a:lnTo>
                  <a:pt x="526" y="490"/>
                </a:lnTo>
                <a:lnTo>
                  <a:pt x="561" y="475"/>
                </a:lnTo>
                <a:lnTo>
                  <a:pt x="564" y="450"/>
                </a:lnTo>
                <a:lnTo>
                  <a:pt x="561" y="437"/>
                </a:lnTo>
                <a:lnTo>
                  <a:pt x="550" y="407"/>
                </a:lnTo>
                <a:lnTo>
                  <a:pt x="542" y="404"/>
                </a:lnTo>
                <a:lnTo>
                  <a:pt x="538" y="392"/>
                </a:lnTo>
                <a:lnTo>
                  <a:pt x="549" y="392"/>
                </a:lnTo>
                <a:lnTo>
                  <a:pt x="562" y="378"/>
                </a:lnTo>
                <a:lnTo>
                  <a:pt x="537" y="368"/>
                </a:lnTo>
                <a:lnTo>
                  <a:pt x="532" y="372"/>
                </a:lnTo>
                <a:lnTo>
                  <a:pt x="532" y="361"/>
                </a:lnTo>
                <a:lnTo>
                  <a:pt x="510" y="356"/>
                </a:lnTo>
                <a:lnTo>
                  <a:pt x="514" y="314"/>
                </a:lnTo>
                <a:lnTo>
                  <a:pt x="538" y="299"/>
                </a:lnTo>
                <a:lnTo>
                  <a:pt x="537" y="289"/>
                </a:lnTo>
                <a:lnTo>
                  <a:pt x="574" y="255"/>
                </a:lnTo>
                <a:lnTo>
                  <a:pt x="582" y="249"/>
                </a:lnTo>
                <a:lnTo>
                  <a:pt x="587" y="229"/>
                </a:lnTo>
                <a:lnTo>
                  <a:pt x="654" y="123"/>
                </a:lnTo>
                <a:lnTo>
                  <a:pt x="678" y="101"/>
                </a:lnTo>
                <a:lnTo>
                  <a:pt x="679" y="97"/>
                </a:lnTo>
                <a:lnTo>
                  <a:pt x="720" y="64"/>
                </a:lnTo>
                <a:lnTo>
                  <a:pt x="744" y="61"/>
                </a:lnTo>
                <a:lnTo>
                  <a:pt x="744" y="60"/>
                </a:lnTo>
                <a:lnTo>
                  <a:pt x="748" y="58"/>
                </a:lnTo>
                <a:lnTo>
                  <a:pt x="863" y="33"/>
                </a:lnTo>
                <a:lnTo>
                  <a:pt x="868" y="31"/>
                </a:lnTo>
                <a:lnTo>
                  <a:pt x="931" y="13"/>
                </a:lnTo>
                <a:lnTo>
                  <a:pt x="979" y="0"/>
                </a:lnTo>
                <a:lnTo>
                  <a:pt x="983" y="37"/>
                </a:lnTo>
                <a:lnTo>
                  <a:pt x="999" y="106"/>
                </a:lnTo>
                <a:lnTo>
                  <a:pt x="1003" y="108"/>
                </a:lnTo>
                <a:lnTo>
                  <a:pt x="1008" y="112"/>
                </a:lnTo>
                <a:lnTo>
                  <a:pt x="1015" y="121"/>
                </a:lnTo>
                <a:lnTo>
                  <a:pt x="1028" y="179"/>
                </a:lnTo>
                <a:lnTo>
                  <a:pt x="1020" y="199"/>
                </a:lnTo>
                <a:lnTo>
                  <a:pt x="1020" y="229"/>
                </a:lnTo>
                <a:lnTo>
                  <a:pt x="1045" y="292"/>
                </a:lnTo>
                <a:lnTo>
                  <a:pt x="1046" y="294"/>
                </a:lnTo>
                <a:lnTo>
                  <a:pt x="1051" y="304"/>
                </a:lnTo>
                <a:lnTo>
                  <a:pt x="1049" y="337"/>
                </a:lnTo>
                <a:lnTo>
                  <a:pt x="1069" y="332"/>
                </a:lnTo>
                <a:lnTo>
                  <a:pt x="1095" y="404"/>
                </a:lnTo>
                <a:lnTo>
                  <a:pt x="1099" y="420"/>
                </a:lnTo>
                <a:lnTo>
                  <a:pt x="1105" y="451"/>
                </a:lnTo>
                <a:lnTo>
                  <a:pt x="1114" y="496"/>
                </a:lnTo>
                <a:lnTo>
                  <a:pt x="1120" y="522"/>
                </a:lnTo>
                <a:lnTo>
                  <a:pt x="1126" y="544"/>
                </a:lnTo>
                <a:lnTo>
                  <a:pt x="1128" y="542"/>
                </a:lnTo>
                <a:lnTo>
                  <a:pt x="1128" y="559"/>
                </a:lnTo>
                <a:lnTo>
                  <a:pt x="1128" y="573"/>
                </a:lnTo>
                <a:lnTo>
                  <a:pt x="1126" y="603"/>
                </a:lnTo>
                <a:lnTo>
                  <a:pt x="1124" y="703"/>
                </a:lnTo>
                <a:lnTo>
                  <a:pt x="1124" y="713"/>
                </a:lnTo>
                <a:lnTo>
                  <a:pt x="1129" y="721"/>
                </a:lnTo>
                <a:lnTo>
                  <a:pt x="1130" y="721"/>
                </a:lnTo>
                <a:lnTo>
                  <a:pt x="1132" y="733"/>
                </a:lnTo>
                <a:lnTo>
                  <a:pt x="1144" y="794"/>
                </a:lnTo>
                <a:lnTo>
                  <a:pt x="1148" y="815"/>
                </a:lnTo>
                <a:lnTo>
                  <a:pt x="1149" y="825"/>
                </a:lnTo>
                <a:lnTo>
                  <a:pt x="1150" y="830"/>
                </a:lnTo>
                <a:lnTo>
                  <a:pt x="1154" y="849"/>
                </a:lnTo>
                <a:lnTo>
                  <a:pt x="1158" y="872"/>
                </a:lnTo>
                <a:lnTo>
                  <a:pt x="1159" y="878"/>
                </a:lnTo>
                <a:lnTo>
                  <a:pt x="1161" y="889"/>
                </a:lnTo>
                <a:lnTo>
                  <a:pt x="1182" y="922"/>
                </a:lnTo>
                <a:lnTo>
                  <a:pt x="1143" y="961"/>
                </a:lnTo>
                <a:lnTo>
                  <a:pt x="1164" y="986"/>
                </a:lnTo>
                <a:lnTo>
                  <a:pt x="1150" y="1006"/>
                </a:lnTo>
                <a:lnTo>
                  <a:pt x="1150" y="1017"/>
                </a:lnTo>
                <a:lnTo>
                  <a:pt x="1147" y="1020"/>
                </a:lnTo>
                <a:lnTo>
                  <a:pt x="1150" y="1022"/>
                </a:lnTo>
                <a:lnTo>
                  <a:pt x="1153" y="1026"/>
                </a:lnTo>
                <a:lnTo>
                  <a:pt x="1170" y="1012"/>
                </a:lnTo>
                <a:lnTo>
                  <a:pt x="1174" y="1005"/>
                </a:lnTo>
                <a:lnTo>
                  <a:pt x="1196" y="994"/>
                </a:lnTo>
                <a:lnTo>
                  <a:pt x="1215" y="984"/>
                </a:lnTo>
                <a:lnTo>
                  <a:pt x="1240" y="986"/>
                </a:lnTo>
                <a:lnTo>
                  <a:pt x="1259" y="966"/>
                </a:lnTo>
                <a:lnTo>
                  <a:pt x="1346" y="942"/>
                </a:lnTo>
                <a:lnTo>
                  <a:pt x="1387" y="894"/>
                </a:lnTo>
                <a:lnTo>
                  <a:pt x="1408" y="879"/>
                </a:lnTo>
                <a:lnTo>
                  <a:pt x="1401" y="890"/>
                </a:lnTo>
                <a:lnTo>
                  <a:pt x="1413" y="908"/>
                </a:lnTo>
                <a:lnTo>
                  <a:pt x="1439" y="913"/>
                </a:lnTo>
                <a:lnTo>
                  <a:pt x="1463" y="889"/>
                </a:lnTo>
                <a:lnTo>
                  <a:pt x="1468" y="897"/>
                </a:lnTo>
                <a:lnTo>
                  <a:pt x="1420" y="937"/>
                </a:lnTo>
                <a:lnTo>
                  <a:pt x="1258" y="1056"/>
                </a:lnTo>
                <a:lnTo>
                  <a:pt x="1228" y="1066"/>
                </a:lnTo>
                <a:lnTo>
                  <a:pt x="1192" y="1082"/>
                </a:lnTo>
                <a:lnTo>
                  <a:pt x="1170" y="1088"/>
                </a:lnTo>
                <a:lnTo>
                  <a:pt x="1149" y="1098"/>
                </a:lnTo>
                <a:lnTo>
                  <a:pt x="1138" y="1105"/>
                </a:lnTo>
                <a:lnTo>
                  <a:pt x="1138" y="1100"/>
                </a:lnTo>
                <a:lnTo>
                  <a:pt x="1126" y="1101"/>
                </a:lnTo>
                <a:lnTo>
                  <a:pt x="1116" y="1095"/>
                </a:lnTo>
                <a:lnTo>
                  <a:pt x="1105" y="1114"/>
                </a:lnTo>
                <a:lnTo>
                  <a:pt x="1084" y="1130"/>
                </a:lnTo>
                <a:lnTo>
                  <a:pt x="1083" y="1130"/>
                </a:lnTo>
                <a:lnTo>
                  <a:pt x="1083" y="1125"/>
                </a:lnTo>
                <a:lnTo>
                  <a:pt x="1082" y="1119"/>
                </a:lnTo>
                <a:lnTo>
                  <a:pt x="1088" y="1105"/>
                </a:lnTo>
                <a:lnTo>
                  <a:pt x="1087" y="1099"/>
                </a:lnTo>
                <a:lnTo>
                  <a:pt x="1086" y="1096"/>
                </a:lnTo>
                <a:lnTo>
                  <a:pt x="1092" y="1090"/>
                </a:lnTo>
                <a:lnTo>
                  <a:pt x="1095" y="1090"/>
                </a:lnTo>
                <a:lnTo>
                  <a:pt x="1105" y="1086"/>
                </a:lnTo>
                <a:lnTo>
                  <a:pt x="1111" y="1084"/>
                </a:lnTo>
                <a:lnTo>
                  <a:pt x="1113" y="1076"/>
                </a:lnTo>
                <a:lnTo>
                  <a:pt x="1113" y="1066"/>
                </a:lnTo>
                <a:lnTo>
                  <a:pt x="1112" y="1057"/>
                </a:lnTo>
                <a:lnTo>
                  <a:pt x="1116" y="1046"/>
                </a:lnTo>
                <a:lnTo>
                  <a:pt x="1119" y="1026"/>
                </a:lnTo>
                <a:lnTo>
                  <a:pt x="1119" y="1023"/>
                </a:lnTo>
                <a:lnTo>
                  <a:pt x="1119" y="1022"/>
                </a:lnTo>
                <a:lnTo>
                  <a:pt x="1119" y="1021"/>
                </a:lnTo>
                <a:lnTo>
                  <a:pt x="1120" y="1014"/>
                </a:lnTo>
                <a:lnTo>
                  <a:pt x="1120" y="999"/>
                </a:lnTo>
                <a:lnTo>
                  <a:pt x="1120" y="997"/>
                </a:lnTo>
                <a:lnTo>
                  <a:pt x="1120" y="993"/>
                </a:lnTo>
                <a:close/>
              </a:path>
            </a:pathLst>
          </a:custGeom>
          <a:no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defTabSz="914400">
              <a:defRPr/>
            </a:pPr>
            <a:endParaRPr lang="en-US" dirty="0">
              <a:solidFill>
                <a:prstClr val="black"/>
              </a:solidFill>
              <a:latin typeface="Calibri"/>
              <a:cs typeface="Arial" pitchFamily="34" charset="0"/>
            </a:endParaRPr>
          </a:p>
        </p:txBody>
      </p:sp>
      <p:sp>
        <p:nvSpPr>
          <p:cNvPr id="110" name="Freeform 35"/>
          <p:cNvSpPr>
            <a:spLocks/>
          </p:cNvSpPr>
          <p:nvPr/>
        </p:nvSpPr>
        <p:spPr bwMode="auto">
          <a:xfrm>
            <a:off x="4910138" y="4595469"/>
            <a:ext cx="882650" cy="779462"/>
          </a:xfrm>
          <a:custGeom>
            <a:avLst/>
            <a:gdLst>
              <a:gd name="T0" fmla="*/ 2147483647 w 1111"/>
              <a:gd name="T1" fmla="*/ 2147483647 h 982"/>
              <a:gd name="T2" fmla="*/ 2147483647 w 1111"/>
              <a:gd name="T3" fmla="*/ 2147483647 h 982"/>
              <a:gd name="T4" fmla="*/ 2147483647 w 1111"/>
              <a:gd name="T5" fmla="*/ 2147483647 h 982"/>
              <a:gd name="T6" fmla="*/ 2147483647 w 1111"/>
              <a:gd name="T7" fmla="*/ 2147483647 h 982"/>
              <a:gd name="T8" fmla="*/ 2147483647 w 1111"/>
              <a:gd name="T9" fmla="*/ 2147483647 h 982"/>
              <a:gd name="T10" fmla="*/ 2147483647 w 1111"/>
              <a:gd name="T11" fmla="*/ 2147483647 h 982"/>
              <a:gd name="T12" fmla="*/ 2147483647 w 1111"/>
              <a:gd name="T13" fmla="*/ 2147483647 h 982"/>
              <a:gd name="T14" fmla="*/ 2147483647 w 1111"/>
              <a:gd name="T15" fmla="*/ 2147483647 h 982"/>
              <a:gd name="T16" fmla="*/ 2147483647 w 1111"/>
              <a:gd name="T17" fmla="*/ 2147483647 h 982"/>
              <a:gd name="T18" fmla="*/ 2147483647 w 1111"/>
              <a:gd name="T19" fmla="*/ 2147483647 h 982"/>
              <a:gd name="T20" fmla="*/ 2147483647 w 1111"/>
              <a:gd name="T21" fmla="*/ 2147483647 h 982"/>
              <a:gd name="T22" fmla="*/ 2147483647 w 1111"/>
              <a:gd name="T23" fmla="*/ 2147483647 h 982"/>
              <a:gd name="T24" fmla="*/ 2147483647 w 1111"/>
              <a:gd name="T25" fmla="*/ 2147483647 h 982"/>
              <a:gd name="T26" fmla="*/ 2147483647 w 1111"/>
              <a:gd name="T27" fmla="*/ 2147483647 h 982"/>
              <a:gd name="T28" fmla="*/ 2147483647 w 1111"/>
              <a:gd name="T29" fmla="*/ 2147483647 h 982"/>
              <a:gd name="T30" fmla="*/ 2147483647 w 1111"/>
              <a:gd name="T31" fmla="*/ 2147483647 h 982"/>
              <a:gd name="T32" fmla="*/ 2147483647 w 1111"/>
              <a:gd name="T33" fmla="*/ 2147483647 h 982"/>
              <a:gd name="T34" fmla="*/ 2147483647 w 1111"/>
              <a:gd name="T35" fmla="*/ 2147483647 h 982"/>
              <a:gd name="T36" fmla="*/ 2147483647 w 1111"/>
              <a:gd name="T37" fmla="*/ 2147483647 h 982"/>
              <a:gd name="T38" fmla="*/ 2147483647 w 1111"/>
              <a:gd name="T39" fmla="*/ 2147483647 h 982"/>
              <a:gd name="T40" fmla="*/ 2147483647 w 1111"/>
              <a:gd name="T41" fmla="*/ 2147483647 h 982"/>
              <a:gd name="T42" fmla="*/ 2147483647 w 1111"/>
              <a:gd name="T43" fmla="*/ 2147483647 h 982"/>
              <a:gd name="T44" fmla="*/ 2147483647 w 1111"/>
              <a:gd name="T45" fmla="*/ 2147483647 h 982"/>
              <a:gd name="T46" fmla="*/ 2147483647 w 1111"/>
              <a:gd name="T47" fmla="*/ 2147483647 h 982"/>
              <a:gd name="T48" fmla="*/ 2147483647 w 1111"/>
              <a:gd name="T49" fmla="*/ 2147483647 h 982"/>
              <a:gd name="T50" fmla="*/ 2147483647 w 1111"/>
              <a:gd name="T51" fmla="*/ 2147483647 h 982"/>
              <a:gd name="T52" fmla="*/ 2147483647 w 1111"/>
              <a:gd name="T53" fmla="*/ 2147483647 h 982"/>
              <a:gd name="T54" fmla="*/ 2147483647 w 1111"/>
              <a:gd name="T55" fmla="*/ 2147483647 h 982"/>
              <a:gd name="T56" fmla="*/ 2147483647 w 1111"/>
              <a:gd name="T57" fmla="*/ 2147483647 h 982"/>
              <a:gd name="T58" fmla="*/ 2147483647 w 1111"/>
              <a:gd name="T59" fmla="*/ 2147483647 h 982"/>
              <a:gd name="T60" fmla="*/ 2147483647 w 1111"/>
              <a:gd name="T61" fmla="*/ 2147483647 h 982"/>
              <a:gd name="T62" fmla="*/ 2147483647 w 1111"/>
              <a:gd name="T63" fmla="*/ 2147483647 h 982"/>
              <a:gd name="T64" fmla="*/ 2147483647 w 1111"/>
              <a:gd name="T65" fmla="*/ 2147483647 h 982"/>
              <a:gd name="T66" fmla="*/ 2147483647 w 1111"/>
              <a:gd name="T67" fmla="*/ 2147483647 h 982"/>
              <a:gd name="T68" fmla="*/ 2147483647 w 1111"/>
              <a:gd name="T69" fmla="*/ 2147483647 h 982"/>
              <a:gd name="T70" fmla="*/ 2147483647 w 1111"/>
              <a:gd name="T71" fmla="*/ 2147483647 h 982"/>
              <a:gd name="T72" fmla="*/ 2147483647 w 1111"/>
              <a:gd name="T73" fmla="*/ 2147483647 h 982"/>
              <a:gd name="T74" fmla="*/ 2147483647 w 1111"/>
              <a:gd name="T75" fmla="*/ 2147483647 h 982"/>
              <a:gd name="T76" fmla="*/ 2147483647 w 1111"/>
              <a:gd name="T77" fmla="*/ 2147483647 h 982"/>
              <a:gd name="T78" fmla="*/ 2147483647 w 1111"/>
              <a:gd name="T79" fmla="*/ 2147483647 h 982"/>
              <a:gd name="T80" fmla="*/ 2147483647 w 1111"/>
              <a:gd name="T81" fmla="*/ 2147483647 h 982"/>
              <a:gd name="T82" fmla="*/ 2147483647 w 1111"/>
              <a:gd name="T83" fmla="*/ 2147483647 h 982"/>
              <a:gd name="T84" fmla="*/ 2147483647 w 1111"/>
              <a:gd name="T85" fmla="*/ 2147483647 h 982"/>
              <a:gd name="T86" fmla="*/ 2147483647 w 1111"/>
              <a:gd name="T87" fmla="*/ 2147483647 h 982"/>
              <a:gd name="T88" fmla="*/ 2147483647 w 1111"/>
              <a:gd name="T89" fmla="*/ 0 h 982"/>
              <a:gd name="T90" fmla="*/ 2147483647 w 1111"/>
              <a:gd name="T91" fmla="*/ 2147483647 h 982"/>
              <a:gd name="T92" fmla="*/ 2147483647 w 1111"/>
              <a:gd name="T93" fmla="*/ 2147483647 h 982"/>
              <a:gd name="T94" fmla="*/ 2147483647 w 1111"/>
              <a:gd name="T95" fmla="*/ 2147483647 h 982"/>
              <a:gd name="T96" fmla="*/ 2147483647 w 1111"/>
              <a:gd name="T97" fmla="*/ 2147483647 h 982"/>
              <a:gd name="T98" fmla="*/ 2147483647 w 1111"/>
              <a:gd name="T99" fmla="*/ 2147483647 h 982"/>
              <a:gd name="T100" fmla="*/ 2147483647 w 1111"/>
              <a:gd name="T101" fmla="*/ 2147483647 h 982"/>
              <a:gd name="T102" fmla="*/ 2147483647 w 1111"/>
              <a:gd name="T103" fmla="*/ 2147483647 h 982"/>
              <a:gd name="T104" fmla="*/ 2147483647 w 1111"/>
              <a:gd name="T105" fmla="*/ 2147483647 h 9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11"/>
              <a:gd name="T160" fmla="*/ 0 h 982"/>
              <a:gd name="T161" fmla="*/ 1111 w 1111"/>
              <a:gd name="T162" fmla="*/ 982 h 9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11" h="982">
                <a:moveTo>
                  <a:pt x="621" y="500"/>
                </a:moveTo>
                <a:lnTo>
                  <a:pt x="645" y="498"/>
                </a:lnTo>
                <a:lnTo>
                  <a:pt x="658" y="497"/>
                </a:lnTo>
                <a:lnTo>
                  <a:pt x="694" y="495"/>
                </a:lnTo>
                <a:lnTo>
                  <a:pt x="710" y="494"/>
                </a:lnTo>
                <a:lnTo>
                  <a:pt x="719" y="492"/>
                </a:lnTo>
                <a:lnTo>
                  <a:pt x="748" y="491"/>
                </a:lnTo>
                <a:lnTo>
                  <a:pt x="753" y="490"/>
                </a:lnTo>
                <a:lnTo>
                  <a:pt x="762" y="490"/>
                </a:lnTo>
                <a:lnTo>
                  <a:pt x="789" y="488"/>
                </a:lnTo>
                <a:lnTo>
                  <a:pt x="795" y="488"/>
                </a:lnTo>
                <a:lnTo>
                  <a:pt x="813" y="485"/>
                </a:lnTo>
                <a:lnTo>
                  <a:pt x="815" y="485"/>
                </a:lnTo>
                <a:lnTo>
                  <a:pt x="840" y="484"/>
                </a:lnTo>
                <a:lnTo>
                  <a:pt x="901" y="478"/>
                </a:lnTo>
                <a:lnTo>
                  <a:pt x="918" y="477"/>
                </a:lnTo>
                <a:lnTo>
                  <a:pt x="919" y="478"/>
                </a:lnTo>
                <a:lnTo>
                  <a:pt x="924" y="477"/>
                </a:lnTo>
                <a:lnTo>
                  <a:pt x="921" y="496"/>
                </a:lnTo>
                <a:lnTo>
                  <a:pt x="909" y="540"/>
                </a:lnTo>
                <a:lnTo>
                  <a:pt x="906" y="562"/>
                </a:lnTo>
                <a:lnTo>
                  <a:pt x="928" y="602"/>
                </a:lnTo>
                <a:lnTo>
                  <a:pt x="929" y="602"/>
                </a:lnTo>
                <a:lnTo>
                  <a:pt x="943" y="611"/>
                </a:lnTo>
                <a:lnTo>
                  <a:pt x="942" y="611"/>
                </a:lnTo>
                <a:lnTo>
                  <a:pt x="961" y="662"/>
                </a:lnTo>
                <a:lnTo>
                  <a:pt x="983" y="677"/>
                </a:lnTo>
                <a:lnTo>
                  <a:pt x="963" y="686"/>
                </a:lnTo>
                <a:lnTo>
                  <a:pt x="939" y="717"/>
                </a:lnTo>
                <a:lnTo>
                  <a:pt x="916" y="726"/>
                </a:lnTo>
                <a:lnTo>
                  <a:pt x="941" y="739"/>
                </a:lnTo>
                <a:lnTo>
                  <a:pt x="952" y="756"/>
                </a:lnTo>
                <a:lnTo>
                  <a:pt x="969" y="756"/>
                </a:lnTo>
                <a:lnTo>
                  <a:pt x="980" y="723"/>
                </a:lnTo>
                <a:lnTo>
                  <a:pt x="991" y="713"/>
                </a:lnTo>
                <a:lnTo>
                  <a:pt x="1018" y="706"/>
                </a:lnTo>
                <a:lnTo>
                  <a:pt x="1056" y="677"/>
                </a:lnTo>
                <a:lnTo>
                  <a:pt x="1057" y="732"/>
                </a:lnTo>
                <a:lnTo>
                  <a:pt x="1045" y="738"/>
                </a:lnTo>
                <a:lnTo>
                  <a:pt x="1048" y="750"/>
                </a:lnTo>
                <a:lnTo>
                  <a:pt x="1015" y="783"/>
                </a:lnTo>
                <a:lnTo>
                  <a:pt x="1013" y="804"/>
                </a:lnTo>
                <a:lnTo>
                  <a:pt x="998" y="792"/>
                </a:lnTo>
                <a:lnTo>
                  <a:pt x="1000" y="811"/>
                </a:lnTo>
                <a:lnTo>
                  <a:pt x="972" y="804"/>
                </a:lnTo>
                <a:lnTo>
                  <a:pt x="1000" y="813"/>
                </a:lnTo>
                <a:lnTo>
                  <a:pt x="972" y="817"/>
                </a:lnTo>
                <a:lnTo>
                  <a:pt x="996" y="846"/>
                </a:lnTo>
                <a:lnTo>
                  <a:pt x="982" y="845"/>
                </a:lnTo>
                <a:lnTo>
                  <a:pt x="1004" y="875"/>
                </a:lnTo>
                <a:lnTo>
                  <a:pt x="1032" y="871"/>
                </a:lnTo>
                <a:lnTo>
                  <a:pt x="1062" y="888"/>
                </a:lnTo>
                <a:lnTo>
                  <a:pt x="1076" y="883"/>
                </a:lnTo>
                <a:lnTo>
                  <a:pt x="1097" y="904"/>
                </a:lnTo>
                <a:lnTo>
                  <a:pt x="1111" y="907"/>
                </a:lnTo>
                <a:lnTo>
                  <a:pt x="1108" y="946"/>
                </a:lnTo>
                <a:lnTo>
                  <a:pt x="1091" y="948"/>
                </a:lnTo>
                <a:lnTo>
                  <a:pt x="1088" y="971"/>
                </a:lnTo>
                <a:lnTo>
                  <a:pt x="1088" y="964"/>
                </a:lnTo>
                <a:lnTo>
                  <a:pt x="1067" y="945"/>
                </a:lnTo>
                <a:lnTo>
                  <a:pt x="1040" y="978"/>
                </a:lnTo>
                <a:lnTo>
                  <a:pt x="1036" y="975"/>
                </a:lnTo>
                <a:lnTo>
                  <a:pt x="1042" y="967"/>
                </a:lnTo>
                <a:lnTo>
                  <a:pt x="1038" y="947"/>
                </a:lnTo>
                <a:lnTo>
                  <a:pt x="1032" y="947"/>
                </a:lnTo>
                <a:lnTo>
                  <a:pt x="1010" y="916"/>
                </a:lnTo>
                <a:lnTo>
                  <a:pt x="953" y="898"/>
                </a:lnTo>
                <a:lnTo>
                  <a:pt x="921" y="904"/>
                </a:lnTo>
                <a:lnTo>
                  <a:pt x="885" y="940"/>
                </a:lnTo>
                <a:lnTo>
                  <a:pt x="851" y="963"/>
                </a:lnTo>
                <a:lnTo>
                  <a:pt x="825" y="971"/>
                </a:lnTo>
                <a:lnTo>
                  <a:pt x="845" y="963"/>
                </a:lnTo>
                <a:lnTo>
                  <a:pt x="853" y="952"/>
                </a:lnTo>
                <a:lnTo>
                  <a:pt x="834" y="922"/>
                </a:lnTo>
                <a:lnTo>
                  <a:pt x="821" y="919"/>
                </a:lnTo>
                <a:lnTo>
                  <a:pt x="815" y="937"/>
                </a:lnTo>
                <a:lnTo>
                  <a:pt x="795" y="933"/>
                </a:lnTo>
                <a:lnTo>
                  <a:pt x="760" y="959"/>
                </a:lnTo>
                <a:lnTo>
                  <a:pt x="734" y="982"/>
                </a:lnTo>
                <a:lnTo>
                  <a:pt x="725" y="982"/>
                </a:lnTo>
                <a:lnTo>
                  <a:pt x="705" y="957"/>
                </a:lnTo>
                <a:lnTo>
                  <a:pt x="666" y="960"/>
                </a:lnTo>
                <a:lnTo>
                  <a:pt x="607" y="918"/>
                </a:lnTo>
                <a:lnTo>
                  <a:pt x="621" y="922"/>
                </a:lnTo>
                <a:lnTo>
                  <a:pt x="635" y="905"/>
                </a:lnTo>
                <a:lnTo>
                  <a:pt x="627" y="881"/>
                </a:lnTo>
                <a:lnTo>
                  <a:pt x="577" y="869"/>
                </a:lnTo>
                <a:lnTo>
                  <a:pt x="566" y="874"/>
                </a:lnTo>
                <a:lnTo>
                  <a:pt x="565" y="847"/>
                </a:lnTo>
                <a:lnTo>
                  <a:pt x="548" y="847"/>
                </a:lnTo>
                <a:lnTo>
                  <a:pt x="547" y="821"/>
                </a:lnTo>
                <a:lnTo>
                  <a:pt x="520" y="819"/>
                </a:lnTo>
                <a:lnTo>
                  <a:pt x="494" y="828"/>
                </a:lnTo>
                <a:lnTo>
                  <a:pt x="497" y="822"/>
                </a:lnTo>
                <a:lnTo>
                  <a:pt x="491" y="821"/>
                </a:lnTo>
                <a:lnTo>
                  <a:pt x="491" y="799"/>
                </a:lnTo>
                <a:lnTo>
                  <a:pt x="471" y="801"/>
                </a:lnTo>
                <a:lnTo>
                  <a:pt x="466" y="811"/>
                </a:lnTo>
                <a:lnTo>
                  <a:pt x="433" y="826"/>
                </a:lnTo>
                <a:lnTo>
                  <a:pt x="469" y="856"/>
                </a:lnTo>
                <a:lnTo>
                  <a:pt x="502" y="851"/>
                </a:lnTo>
                <a:lnTo>
                  <a:pt x="523" y="862"/>
                </a:lnTo>
                <a:lnTo>
                  <a:pt x="521" y="883"/>
                </a:lnTo>
                <a:lnTo>
                  <a:pt x="496" y="882"/>
                </a:lnTo>
                <a:lnTo>
                  <a:pt x="460" y="864"/>
                </a:lnTo>
                <a:lnTo>
                  <a:pt x="439" y="865"/>
                </a:lnTo>
                <a:lnTo>
                  <a:pt x="416" y="877"/>
                </a:lnTo>
                <a:lnTo>
                  <a:pt x="337" y="873"/>
                </a:lnTo>
                <a:lnTo>
                  <a:pt x="263" y="844"/>
                </a:lnTo>
                <a:lnTo>
                  <a:pt x="198" y="829"/>
                </a:lnTo>
                <a:lnTo>
                  <a:pt x="95" y="845"/>
                </a:lnTo>
                <a:lnTo>
                  <a:pt x="79" y="868"/>
                </a:lnTo>
                <a:lnTo>
                  <a:pt x="68" y="845"/>
                </a:lnTo>
                <a:lnTo>
                  <a:pt x="64" y="819"/>
                </a:lnTo>
                <a:lnTo>
                  <a:pt x="71" y="813"/>
                </a:lnTo>
                <a:lnTo>
                  <a:pt x="88" y="779"/>
                </a:lnTo>
                <a:lnTo>
                  <a:pt x="94" y="771"/>
                </a:lnTo>
                <a:lnTo>
                  <a:pt x="97" y="765"/>
                </a:lnTo>
                <a:lnTo>
                  <a:pt x="101" y="747"/>
                </a:lnTo>
                <a:lnTo>
                  <a:pt x="98" y="717"/>
                </a:lnTo>
                <a:lnTo>
                  <a:pt x="89" y="699"/>
                </a:lnTo>
                <a:lnTo>
                  <a:pt x="88" y="680"/>
                </a:lnTo>
                <a:lnTo>
                  <a:pt x="90" y="678"/>
                </a:lnTo>
                <a:lnTo>
                  <a:pt x="95" y="653"/>
                </a:lnTo>
                <a:lnTo>
                  <a:pt x="114" y="591"/>
                </a:lnTo>
                <a:lnTo>
                  <a:pt x="124" y="560"/>
                </a:lnTo>
                <a:lnTo>
                  <a:pt x="118" y="527"/>
                </a:lnTo>
                <a:lnTo>
                  <a:pt x="121" y="482"/>
                </a:lnTo>
                <a:lnTo>
                  <a:pt x="110" y="484"/>
                </a:lnTo>
                <a:lnTo>
                  <a:pt x="77" y="409"/>
                </a:lnTo>
                <a:lnTo>
                  <a:pt x="82" y="404"/>
                </a:lnTo>
                <a:lnTo>
                  <a:pt x="58" y="383"/>
                </a:lnTo>
                <a:lnTo>
                  <a:pt x="55" y="343"/>
                </a:lnTo>
                <a:lnTo>
                  <a:pt x="46" y="320"/>
                </a:lnTo>
                <a:lnTo>
                  <a:pt x="19" y="291"/>
                </a:lnTo>
                <a:lnTo>
                  <a:pt x="18" y="289"/>
                </a:lnTo>
                <a:lnTo>
                  <a:pt x="17" y="287"/>
                </a:lnTo>
                <a:lnTo>
                  <a:pt x="16" y="285"/>
                </a:lnTo>
                <a:lnTo>
                  <a:pt x="11" y="281"/>
                </a:lnTo>
                <a:lnTo>
                  <a:pt x="8" y="233"/>
                </a:lnTo>
                <a:lnTo>
                  <a:pt x="7" y="219"/>
                </a:lnTo>
                <a:lnTo>
                  <a:pt x="6" y="188"/>
                </a:lnTo>
                <a:lnTo>
                  <a:pt x="6" y="184"/>
                </a:lnTo>
                <a:lnTo>
                  <a:pt x="5" y="157"/>
                </a:lnTo>
                <a:lnTo>
                  <a:pt x="4" y="126"/>
                </a:lnTo>
                <a:lnTo>
                  <a:pt x="4" y="109"/>
                </a:lnTo>
                <a:lnTo>
                  <a:pt x="4" y="98"/>
                </a:lnTo>
                <a:lnTo>
                  <a:pt x="3" y="94"/>
                </a:lnTo>
                <a:lnTo>
                  <a:pt x="1" y="62"/>
                </a:lnTo>
                <a:lnTo>
                  <a:pt x="0" y="32"/>
                </a:lnTo>
                <a:lnTo>
                  <a:pt x="0" y="27"/>
                </a:lnTo>
                <a:lnTo>
                  <a:pt x="8" y="27"/>
                </a:lnTo>
                <a:lnTo>
                  <a:pt x="23" y="26"/>
                </a:lnTo>
                <a:lnTo>
                  <a:pt x="48" y="25"/>
                </a:lnTo>
                <a:lnTo>
                  <a:pt x="74" y="24"/>
                </a:lnTo>
                <a:lnTo>
                  <a:pt x="77" y="24"/>
                </a:lnTo>
                <a:lnTo>
                  <a:pt x="107" y="22"/>
                </a:lnTo>
                <a:lnTo>
                  <a:pt x="112" y="22"/>
                </a:lnTo>
                <a:lnTo>
                  <a:pt x="114" y="22"/>
                </a:lnTo>
                <a:lnTo>
                  <a:pt x="145" y="21"/>
                </a:lnTo>
                <a:lnTo>
                  <a:pt x="162" y="20"/>
                </a:lnTo>
                <a:lnTo>
                  <a:pt x="166" y="20"/>
                </a:lnTo>
                <a:lnTo>
                  <a:pt x="169" y="20"/>
                </a:lnTo>
                <a:lnTo>
                  <a:pt x="175" y="20"/>
                </a:lnTo>
                <a:lnTo>
                  <a:pt x="216" y="18"/>
                </a:lnTo>
                <a:lnTo>
                  <a:pt x="253" y="16"/>
                </a:lnTo>
                <a:lnTo>
                  <a:pt x="254" y="16"/>
                </a:lnTo>
                <a:lnTo>
                  <a:pt x="270" y="16"/>
                </a:lnTo>
                <a:lnTo>
                  <a:pt x="317" y="14"/>
                </a:lnTo>
                <a:lnTo>
                  <a:pt x="385" y="12"/>
                </a:lnTo>
                <a:lnTo>
                  <a:pt x="404" y="10"/>
                </a:lnTo>
                <a:lnTo>
                  <a:pt x="503" y="4"/>
                </a:lnTo>
                <a:lnTo>
                  <a:pt x="505" y="4"/>
                </a:lnTo>
                <a:lnTo>
                  <a:pt x="529" y="3"/>
                </a:lnTo>
                <a:lnTo>
                  <a:pt x="533" y="3"/>
                </a:lnTo>
                <a:lnTo>
                  <a:pt x="539" y="2"/>
                </a:lnTo>
                <a:lnTo>
                  <a:pt x="541" y="2"/>
                </a:lnTo>
                <a:lnTo>
                  <a:pt x="569" y="1"/>
                </a:lnTo>
                <a:lnTo>
                  <a:pt x="578" y="0"/>
                </a:lnTo>
                <a:lnTo>
                  <a:pt x="581" y="0"/>
                </a:lnTo>
                <a:lnTo>
                  <a:pt x="590" y="0"/>
                </a:lnTo>
                <a:lnTo>
                  <a:pt x="604" y="104"/>
                </a:lnTo>
                <a:lnTo>
                  <a:pt x="629" y="92"/>
                </a:lnTo>
                <a:lnTo>
                  <a:pt x="621" y="105"/>
                </a:lnTo>
                <a:lnTo>
                  <a:pt x="616" y="109"/>
                </a:lnTo>
                <a:lnTo>
                  <a:pt x="632" y="128"/>
                </a:lnTo>
                <a:lnTo>
                  <a:pt x="608" y="124"/>
                </a:lnTo>
                <a:lnTo>
                  <a:pt x="633" y="136"/>
                </a:lnTo>
                <a:lnTo>
                  <a:pt x="637" y="200"/>
                </a:lnTo>
                <a:lnTo>
                  <a:pt x="611" y="197"/>
                </a:lnTo>
                <a:lnTo>
                  <a:pt x="613" y="218"/>
                </a:lnTo>
                <a:lnTo>
                  <a:pt x="627" y="218"/>
                </a:lnTo>
                <a:lnTo>
                  <a:pt x="634" y="217"/>
                </a:lnTo>
                <a:lnTo>
                  <a:pt x="632" y="218"/>
                </a:lnTo>
                <a:lnTo>
                  <a:pt x="632" y="220"/>
                </a:lnTo>
                <a:lnTo>
                  <a:pt x="614" y="231"/>
                </a:lnTo>
                <a:lnTo>
                  <a:pt x="622" y="249"/>
                </a:lnTo>
                <a:lnTo>
                  <a:pt x="593" y="283"/>
                </a:lnTo>
                <a:lnTo>
                  <a:pt x="591" y="284"/>
                </a:lnTo>
                <a:lnTo>
                  <a:pt x="589" y="314"/>
                </a:lnTo>
                <a:lnTo>
                  <a:pt x="579" y="315"/>
                </a:lnTo>
                <a:lnTo>
                  <a:pt x="572" y="315"/>
                </a:lnTo>
                <a:lnTo>
                  <a:pt x="567" y="319"/>
                </a:lnTo>
                <a:lnTo>
                  <a:pt x="566" y="320"/>
                </a:lnTo>
                <a:lnTo>
                  <a:pt x="543" y="344"/>
                </a:lnTo>
                <a:lnTo>
                  <a:pt x="547" y="413"/>
                </a:lnTo>
                <a:lnTo>
                  <a:pt x="531" y="458"/>
                </a:lnTo>
                <a:lnTo>
                  <a:pt x="525" y="473"/>
                </a:lnTo>
                <a:lnTo>
                  <a:pt x="529" y="503"/>
                </a:lnTo>
                <a:lnTo>
                  <a:pt x="524" y="506"/>
                </a:lnTo>
                <a:lnTo>
                  <a:pt x="579" y="503"/>
                </a:lnTo>
                <a:lnTo>
                  <a:pt x="605" y="501"/>
                </a:lnTo>
                <a:lnTo>
                  <a:pt x="621" y="500"/>
                </a:lnTo>
                <a:close/>
              </a:path>
            </a:pathLst>
          </a:custGeom>
          <a:noFill/>
          <a:ln w="1651">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111" name="Freeform 36"/>
          <p:cNvSpPr>
            <a:spLocks/>
          </p:cNvSpPr>
          <p:nvPr/>
        </p:nvSpPr>
        <p:spPr bwMode="auto">
          <a:xfrm>
            <a:off x="4794250" y="3892206"/>
            <a:ext cx="782638" cy="725488"/>
          </a:xfrm>
          <a:custGeom>
            <a:avLst/>
            <a:gdLst>
              <a:gd name="T0" fmla="*/ 2147483647 w 986"/>
              <a:gd name="T1" fmla="*/ 2147483647 h 915"/>
              <a:gd name="T2" fmla="*/ 2147483647 w 986"/>
              <a:gd name="T3" fmla="*/ 2147483647 h 915"/>
              <a:gd name="T4" fmla="*/ 2147483647 w 986"/>
              <a:gd name="T5" fmla="*/ 2147483647 h 915"/>
              <a:gd name="T6" fmla="*/ 2147483647 w 986"/>
              <a:gd name="T7" fmla="*/ 2147483647 h 915"/>
              <a:gd name="T8" fmla="*/ 2147483647 w 986"/>
              <a:gd name="T9" fmla="*/ 2147483647 h 915"/>
              <a:gd name="T10" fmla="*/ 2147483647 w 986"/>
              <a:gd name="T11" fmla="*/ 2147483647 h 915"/>
              <a:gd name="T12" fmla="*/ 2147483647 w 986"/>
              <a:gd name="T13" fmla="*/ 2147483647 h 915"/>
              <a:gd name="T14" fmla="*/ 2147483647 w 986"/>
              <a:gd name="T15" fmla="*/ 2147483647 h 915"/>
              <a:gd name="T16" fmla="*/ 2147483647 w 986"/>
              <a:gd name="T17" fmla="*/ 2147483647 h 915"/>
              <a:gd name="T18" fmla="*/ 2147483647 w 986"/>
              <a:gd name="T19" fmla="*/ 2147483647 h 915"/>
              <a:gd name="T20" fmla="*/ 2147483647 w 986"/>
              <a:gd name="T21" fmla="*/ 2147483647 h 915"/>
              <a:gd name="T22" fmla="*/ 2147483647 w 986"/>
              <a:gd name="T23" fmla="*/ 2147483647 h 915"/>
              <a:gd name="T24" fmla="*/ 2147483647 w 986"/>
              <a:gd name="T25" fmla="*/ 2147483647 h 915"/>
              <a:gd name="T26" fmla="*/ 2147483647 w 986"/>
              <a:gd name="T27" fmla="*/ 2147483647 h 915"/>
              <a:gd name="T28" fmla="*/ 2147483647 w 986"/>
              <a:gd name="T29" fmla="*/ 2147483647 h 915"/>
              <a:gd name="T30" fmla="*/ 2147483647 w 986"/>
              <a:gd name="T31" fmla="*/ 2147483647 h 915"/>
              <a:gd name="T32" fmla="*/ 2147483647 w 986"/>
              <a:gd name="T33" fmla="*/ 2147483647 h 915"/>
              <a:gd name="T34" fmla="*/ 2147483647 w 986"/>
              <a:gd name="T35" fmla="*/ 2147483647 h 915"/>
              <a:gd name="T36" fmla="*/ 2147483647 w 986"/>
              <a:gd name="T37" fmla="*/ 2147483647 h 915"/>
              <a:gd name="T38" fmla="*/ 2147483647 w 986"/>
              <a:gd name="T39" fmla="*/ 2147483647 h 915"/>
              <a:gd name="T40" fmla="*/ 2147483647 w 986"/>
              <a:gd name="T41" fmla="*/ 2147483647 h 915"/>
              <a:gd name="T42" fmla="*/ 2147483647 w 986"/>
              <a:gd name="T43" fmla="*/ 2147483647 h 915"/>
              <a:gd name="T44" fmla="*/ 2147483647 w 986"/>
              <a:gd name="T45" fmla="*/ 2147483647 h 915"/>
              <a:gd name="T46" fmla="*/ 2147483647 w 986"/>
              <a:gd name="T47" fmla="*/ 2147483647 h 915"/>
              <a:gd name="T48" fmla="*/ 2147483647 w 986"/>
              <a:gd name="T49" fmla="*/ 2147483647 h 915"/>
              <a:gd name="T50" fmla="*/ 2147483647 w 986"/>
              <a:gd name="T51" fmla="*/ 2147483647 h 915"/>
              <a:gd name="T52" fmla="*/ 2147483647 w 986"/>
              <a:gd name="T53" fmla="*/ 2147483647 h 915"/>
              <a:gd name="T54" fmla="*/ 2147483647 w 986"/>
              <a:gd name="T55" fmla="*/ 2147483647 h 915"/>
              <a:gd name="T56" fmla="*/ 2147483647 w 986"/>
              <a:gd name="T57" fmla="*/ 2147483647 h 915"/>
              <a:gd name="T58" fmla="*/ 2147483647 w 986"/>
              <a:gd name="T59" fmla="*/ 2147483647 h 915"/>
              <a:gd name="T60" fmla="*/ 2147483647 w 986"/>
              <a:gd name="T61" fmla="*/ 2147483647 h 915"/>
              <a:gd name="T62" fmla="*/ 2147483647 w 986"/>
              <a:gd name="T63" fmla="*/ 2147483647 h 915"/>
              <a:gd name="T64" fmla="*/ 2147483647 w 986"/>
              <a:gd name="T65" fmla="*/ 2147483647 h 915"/>
              <a:gd name="T66" fmla="*/ 2147483647 w 986"/>
              <a:gd name="T67" fmla="*/ 2147483647 h 915"/>
              <a:gd name="T68" fmla="*/ 2147483647 w 986"/>
              <a:gd name="T69" fmla="*/ 2147483647 h 915"/>
              <a:gd name="T70" fmla="*/ 2147483647 w 986"/>
              <a:gd name="T71" fmla="*/ 2147483647 h 915"/>
              <a:gd name="T72" fmla="*/ 2147483647 w 986"/>
              <a:gd name="T73" fmla="*/ 2147483647 h 915"/>
              <a:gd name="T74" fmla="*/ 2147483647 w 986"/>
              <a:gd name="T75" fmla="*/ 2147483647 h 915"/>
              <a:gd name="T76" fmla="*/ 2147483647 w 986"/>
              <a:gd name="T77" fmla="*/ 2147483647 h 915"/>
              <a:gd name="T78" fmla="*/ 2147483647 w 986"/>
              <a:gd name="T79" fmla="*/ 2147483647 h 915"/>
              <a:gd name="T80" fmla="*/ 2147483647 w 986"/>
              <a:gd name="T81" fmla="*/ 2147483647 h 915"/>
              <a:gd name="T82" fmla="*/ 2147483647 w 986"/>
              <a:gd name="T83" fmla="*/ 2147483647 h 915"/>
              <a:gd name="T84" fmla="*/ 2147483647 w 986"/>
              <a:gd name="T85" fmla="*/ 2147483647 h 915"/>
              <a:gd name="T86" fmla="*/ 2147483647 w 986"/>
              <a:gd name="T87" fmla="*/ 2147483647 h 915"/>
              <a:gd name="T88" fmla="*/ 2147483647 w 986"/>
              <a:gd name="T89" fmla="*/ 2147483647 h 915"/>
              <a:gd name="T90" fmla="*/ 2147483647 w 986"/>
              <a:gd name="T91" fmla="*/ 2147483647 h 915"/>
              <a:gd name="T92" fmla="*/ 2147483647 w 986"/>
              <a:gd name="T93" fmla="*/ 2147483647 h 915"/>
              <a:gd name="T94" fmla="*/ 2147483647 w 986"/>
              <a:gd name="T95" fmla="*/ 2147483647 h 915"/>
              <a:gd name="T96" fmla="*/ 2147483647 w 986"/>
              <a:gd name="T97" fmla="*/ 2147483647 h 915"/>
              <a:gd name="T98" fmla="*/ 2147483647 w 986"/>
              <a:gd name="T99" fmla="*/ 2147483647 h 915"/>
              <a:gd name="T100" fmla="*/ 2147483647 w 986"/>
              <a:gd name="T101" fmla="*/ 2147483647 h 915"/>
              <a:gd name="T102" fmla="*/ 2147483647 w 986"/>
              <a:gd name="T103" fmla="*/ 2147483647 h 915"/>
              <a:gd name="T104" fmla="*/ 2147483647 w 986"/>
              <a:gd name="T105" fmla="*/ 2147483647 h 915"/>
              <a:gd name="T106" fmla="*/ 2147483647 w 986"/>
              <a:gd name="T107" fmla="*/ 2147483647 h 915"/>
              <a:gd name="T108" fmla="*/ 2147483647 w 986"/>
              <a:gd name="T109" fmla="*/ 2147483647 h 915"/>
              <a:gd name="T110" fmla="*/ 2147483647 w 986"/>
              <a:gd name="T111" fmla="*/ 2147483647 h 915"/>
              <a:gd name="T112" fmla="*/ 2147483647 w 986"/>
              <a:gd name="T113" fmla="*/ 2147483647 h 915"/>
              <a:gd name="T114" fmla="*/ 2147483647 w 986"/>
              <a:gd name="T115" fmla="*/ 2147483647 h 915"/>
              <a:gd name="T116" fmla="*/ 2147483647 w 986"/>
              <a:gd name="T117" fmla="*/ 2147483647 h 915"/>
              <a:gd name="T118" fmla="*/ 2147483647 w 986"/>
              <a:gd name="T119" fmla="*/ 2147483647 h 915"/>
              <a:gd name="T120" fmla="*/ 2147483647 w 986"/>
              <a:gd name="T121" fmla="*/ 2147483647 h 9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6"/>
              <a:gd name="T184" fmla="*/ 0 h 915"/>
              <a:gd name="T185" fmla="*/ 986 w 986"/>
              <a:gd name="T186" fmla="*/ 915 h 9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6" h="915">
                <a:moveTo>
                  <a:pt x="31" y="233"/>
                </a:moveTo>
                <a:lnTo>
                  <a:pt x="32" y="246"/>
                </a:lnTo>
                <a:lnTo>
                  <a:pt x="33" y="253"/>
                </a:lnTo>
                <a:lnTo>
                  <a:pt x="36" y="263"/>
                </a:lnTo>
                <a:lnTo>
                  <a:pt x="41" y="294"/>
                </a:lnTo>
                <a:lnTo>
                  <a:pt x="42" y="296"/>
                </a:lnTo>
                <a:lnTo>
                  <a:pt x="45" y="323"/>
                </a:lnTo>
                <a:lnTo>
                  <a:pt x="45" y="324"/>
                </a:lnTo>
                <a:lnTo>
                  <a:pt x="45" y="325"/>
                </a:lnTo>
                <a:lnTo>
                  <a:pt x="45" y="329"/>
                </a:lnTo>
                <a:lnTo>
                  <a:pt x="47" y="360"/>
                </a:lnTo>
                <a:lnTo>
                  <a:pt x="47" y="439"/>
                </a:lnTo>
                <a:lnTo>
                  <a:pt x="47" y="451"/>
                </a:lnTo>
                <a:lnTo>
                  <a:pt x="47" y="454"/>
                </a:lnTo>
                <a:lnTo>
                  <a:pt x="47" y="491"/>
                </a:lnTo>
                <a:lnTo>
                  <a:pt x="47" y="500"/>
                </a:lnTo>
                <a:lnTo>
                  <a:pt x="48" y="512"/>
                </a:lnTo>
                <a:lnTo>
                  <a:pt x="48" y="546"/>
                </a:lnTo>
                <a:lnTo>
                  <a:pt x="48" y="557"/>
                </a:lnTo>
                <a:lnTo>
                  <a:pt x="48" y="611"/>
                </a:lnTo>
                <a:lnTo>
                  <a:pt x="49" y="625"/>
                </a:lnTo>
                <a:lnTo>
                  <a:pt x="49" y="642"/>
                </a:lnTo>
                <a:lnTo>
                  <a:pt x="49" y="684"/>
                </a:lnTo>
                <a:lnTo>
                  <a:pt x="49" y="687"/>
                </a:lnTo>
                <a:lnTo>
                  <a:pt x="49" y="695"/>
                </a:lnTo>
                <a:lnTo>
                  <a:pt x="49" y="701"/>
                </a:lnTo>
                <a:lnTo>
                  <a:pt x="50" y="764"/>
                </a:lnTo>
                <a:lnTo>
                  <a:pt x="74" y="786"/>
                </a:lnTo>
                <a:lnTo>
                  <a:pt x="98" y="775"/>
                </a:lnTo>
                <a:lnTo>
                  <a:pt x="141" y="782"/>
                </a:lnTo>
                <a:lnTo>
                  <a:pt x="141" y="789"/>
                </a:lnTo>
                <a:lnTo>
                  <a:pt x="143" y="826"/>
                </a:lnTo>
                <a:lnTo>
                  <a:pt x="144" y="852"/>
                </a:lnTo>
                <a:lnTo>
                  <a:pt x="144" y="858"/>
                </a:lnTo>
                <a:lnTo>
                  <a:pt x="145" y="889"/>
                </a:lnTo>
                <a:lnTo>
                  <a:pt x="146" y="915"/>
                </a:lnTo>
                <a:lnTo>
                  <a:pt x="154" y="915"/>
                </a:lnTo>
                <a:lnTo>
                  <a:pt x="169" y="914"/>
                </a:lnTo>
                <a:lnTo>
                  <a:pt x="194" y="913"/>
                </a:lnTo>
                <a:lnTo>
                  <a:pt x="220" y="912"/>
                </a:lnTo>
                <a:lnTo>
                  <a:pt x="223" y="912"/>
                </a:lnTo>
                <a:lnTo>
                  <a:pt x="253" y="910"/>
                </a:lnTo>
                <a:lnTo>
                  <a:pt x="258" y="910"/>
                </a:lnTo>
                <a:lnTo>
                  <a:pt x="260" y="910"/>
                </a:lnTo>
                <a:lnTo>
                  <a:pt x="291" y="909"/>
                </a:lnTo>
                <a:lnTo>
                  <a:pt x="308" y="908"/>
                </a:lnTo>
                <a:lnTo>
                  <a:pt x="312" y="908"/>
                </a:lnTo>
                <a:lnTo>
                  <a:pt x="315" y="908"/>
                </a:lnTo>
                <a:lnTo>
                  <a:pt x="321" y="908"/>
                </a:lnTo>
                <a:lnTo>
                  <a:pt x="362" y="906"/>
                </a:lnTo>
                <a:lnTo>
                  <a:pt x="399" y="904"/>
                </a:lnTo>
                <a:lnTo>
                  <a:pt x="400" y="904"/>
                </a:lnTo>
                <a:lnTo>
                  <a:pt x="416" y="904"/>
                </a:lnTo>
                <a:lnTo>
                  <a:pt x="463" y="902"/>
                </a:lnTo>
                <a:lnTo>
                  <a:pt x="531" y="900"/>
                </a:lnTo>
                <a:lnTo>
                  <a:pt x="550" y="898"/>
                </a:lnTo>
                <a:lnTo>
                  <a:pt x="649" y="892"/>
                </a:lnTo>
                <a:lnTo>
                  <a:pt x="651" y="892"/>
                </a:lnTo>
                <a:lnTo>
                  <a:pt x="675" y="891"/>
                </a:lnTo>
                <a:lnTo>
                  <a:pt x="679" y="891"/>
                </a:lnTo>
                <a:lnTo>
                  <a:pt x="685" y="890"/>
                </a:lnTo>
                <a:lnTo>
                  <a:pt x="687" y="890"/>
                </a:lnTo>
                <a:lnTo>
                  <a:pt x="715" y="889"/>
                </a:lnTo>
                <a:lnTo>
                  <a:pt x="724" y="888"/>
                </a:lnTo>
                <a:lnTo>
                  <a:pt x="727" y="888"/>
                </a:lnTo>
                <a:lnTo>
                  <a:pt x="736" y="888"/>
                </a:lnTo>
                <a:lnTo>
                  <a:pt x="735" y="885"/>
                </a:lnTo>
                <a:lnTo>
                  <a:pt x="737" y="792"/>
                </a:lnTo>
                <a:lnTo>
                  <a:pt x="727" y="793"/>
                </a:lnTo>
                <a:lnTo>
                  <a:pt x="736" y="770"/>
                </a:lnTo>
                <a:lnTo>
                  <a:pt x="714" y="778"/>
                </a:lnTo>
                <a:lnTo>
                  <a:pt x="723" y="762"/>
                </a:lnTo>
                <a:lnTo>
                  <a:pt x="717" y="757"/>
                </a:lnTo>
                <a:lnTo>
                  <a:pt x="715" y="756"/>
                </a:lnTo>
                <a:lnTo>
                  <a:pt x="713" y="750"/>
                </a:lnTo>
                <a:lnTo>
                  <a:pt x="732" y="711"/>
                </a:lnTo>
                <a:lnTo>
                  <a:pt x="730" y="692"/>
                </a:lnTo>
                <a:lnTo>
                  <a:pt x="756" y="695"/>
                </a:lnTo>
                <a:lnTo>
                  <a:pt x="736" y="643"/>
                </a:lnTo>
                <a:lnTo>
                  <a:pt x="751" y="633"/>
                </a:lnTo>
                <a:lnTo>
                  <a:pt x="760" y="606"/>
                </a:lnTo>
                <a:lnTo>
                  <a:pt x="780" y="572"/>
                </a:lnTo>
                <a:lnTo>
                  <a:pt x="797" y="560"/>
                </a:lnTo>
                <a:lnTo>
                  <a:pt x="792" y="545"/>
                </a:lnTo>
                <a:lnTo>
                  <a:pt x="810" y="540"/>
                </a:lnTo>
                <a:lnTo>
                  <a:pt x="808" y="552"/>
                </a:lnTo>
                <a:lnTo>
                  <a:pt x="811" y="553"/>
                </a:lnTo>
                <a:lnTo>
                  <a:pt x="829" y="499"/>
                </a:lnTo>
                <a:lnTo>
                  <a:pt x="823" y="470"/>
                </a:lnTo>
                <a:lnTo>
                  <a:pt x="830" y="463"/>
                </a:lnTo>
                <a:lnTo>
                  <a:pt x="835" y="474"/>
                </a:lnTo>
                <a:lnTo>
                  <a:pt x="848" y="457"/>
                </a:lnTo>
                <a:lnTo>
                  <a:pt x="826" y="448"/>
                </a:lnTo>
                <a:lnTo>
                  <a:pt x="830" y="443"/>
                </a:lnTo>
                <a:lnTo>
                  <a:pt x="839" y="448"/>
                </a:lnTo>
                <a:lnTo>
                  <a:pt x="848" y="442"/>
                </a:lnTo>
                <a:lnTo>
                  <a:pt x="845" y="436"/>
                </a:lnTo>
                <a:lnTo>
                  <a:pt x="856" y="421"/>
                </a:lnTo>
                <a:lnTo>
                  <a:pt x="857" y="420"/>
                </a:lnTo>
                <a:lnTo>
                  <a:pt x="860" y="415"/>
                </a:lnTo>
                <a:lnTo>
                  <a:pt x="876" y="412"/>
                </a:lnTo>
                <a:lnTo>
                  <a:pt x="886" y="401"/>
                </a:lnTo>
                <a:lnTo>
                  <a:pt x="886" y="389"/>
                </a:lnTo>
                <a:lnTo>
                  <a:pt x="872" y="378"/>
                </a:lnTo>
                <a:lnTo>
                  <a:pt x="902" y="341"/>
                </a:lnTo>
                <a:lnTo>
                  <a:pt x="916" y="342"/>
                </a:lnTo>
                <a:lnTo>
                  <a:pt x="908" y="283"/>
                </a:lnTo>
                <a:lnTo>
                  <a:pt x="901" y="270"/>
                </a:lnTo>
                <a:lnTo>
                  <a:pt x="899" y="280"/>
                </a:lnTo>
                <a:lnTo>
                  <a:pt x="892" y="278"/>
                </a:lnTo>
                <a:lnTo>
                  <a:pt x="898" y="265"/>
                </a:lnTo>
                <a:lnTo>
                  <a:pt x="914" y="247"/>
                </a:lnTo>
                <a:lnTo>
                  <a:pt x="923" y="232"/>
                </a:lnTo>
                <a:lnTo>
                  <a:pt x="941" y="235"/>
                </a:lnTo>
                <a:lnTo>
                  <a:pt x="944" y="181"/>
                </a:lnTo>
                <a:lnTo>
                  <a:pt x="966" y="142"/>
                </a:lnTo>
                <a:lnTo>
                  <a:pt x="986" y="141"/>
                </a:lnTo>
                <a:lnTo>
                  <a:pt x="967" y="118"/>
                </a:lnTo>
                <a:lnTo>
                  <a:pt x="963" y="118"/>
                </a:lnTo>
                <a:lnTo>
                  <a:pt x="932" y="120"/>
                </a:lnTo>
                <a:lnTo>
                  <a:pt x="923" y="121"/>
                </a:lnTo>
                <a:lnTo>
                  <a:pt x="882" y="125"/>
                </a:lnTo>
                <a:lnTo>
                  <a:pt x="865" y="126"/>
                </a:lnTo>
                <a:lnTo>
                  <a:pt x="857" y="127"/>
                </a:lnTo>
                <a:lnTo>
                  <a:pt x="840" y="129"/>
                </a:lnTo>
                <a:lnTo>
                  <a:pt x="854" y="97"/>
                </a:lnTo>
                <a:lnTo>
                  <a:pt x="859" y="96"/>
                </a:lnTo>
                <a:lnTo>
                  <a:pt x="872" y="75"/>
                </a:lnTo>
                <a:lnTo>
                  <a:pt x="884" y="63"/>
                </a:lnTo>
                <a:lnTo>
                  <a:pt x="875" y="0"/>
                </a:lnTo>
                <a:lnTo>
                  <a:pt x="862" y="0"/>
                </a:lnTo>
                <a:lnTo>
                  <a:pt x="856" y="1"/>
                </a:lnTo>
                <a:lnTo>
                  <a:pt x="846" y="1"/>
                </a:lnTo>
                <a:lnTo>
                  <a:pt x="792" y="6"/>
                </a:lnTo>
                <a:lnTo>
                  <a:pt x="766" y="7"/>
                </a:lnTo>
                <a:lnTo>
                  <a:pt x="762" y="7"/>
                </a:lnTo>
                <a:lnTo>
                  <a:pt x="751" y="9"/>
                </a:lnTo>
                <a:lnTo>
                  <a:pt x="733" y="10"/>
                </a:lnTo>
                <a:lnTo>
                  <a:pt x="708" y="12"/>
                </a:lnTo>
                <a:lnTo>
                  <a:pt x="684" y="13"/>
                </a:lnTo>
                <a:lnTo>
                  <a:pt x="670" y="15"/>
                </a:lnTo>
                <a:lnTo>
                  <a:pt x="663" y="15"/>
                </a:lnTo>
                <a:lnTo>
                  <a:pt x="629" y="17"/>
                </a:lnTo>
                <a:lnTo>
                  <a:pt x="627" y="17"/>
                </a:lnTo>
                <a:lnTo>
                  <a:pt x="621" y="18"/>
                </a:lnTo>
                <a:lnTo>
                  <a:pt x="611" y="18"/>
                </a:lnTo>
                <a:lnTo>
                  <a:pt x="602" y="18"/>
                </a:lnTo>
                <a:lnTo>
                  <a:pt x="578" y="21"/>
                </a:lnTo>
                <a:lnTo>
                  <a:pt x="562" y="21"/>
                </a:lnTo>
                <a:lnTo>
                  <a:pt x="513" y="24"/>
                </a:lnTo>
                <a:lnTo>
                  <a:pt x="489" y="25"/>
                </a:lnTo>
                <a:lnTo>
                  <a:pt x="483" y="25"/>
                </a:lnTo>
                <a:lnTo>
                  <a:pt x="440" y="29"/>
                </a:lnTo>
                <a:lnTo>
                  <a:pt x="427" y="29"/>
                </a:lnTo>
                <a:lnTo>
                  <a:pt x="410" y="30"/>
                </a:lnTo>
                <a:lnTo>
                  <a:pt x="373" y="33"/>
                </a:lnTo>
                <a:lnTo>
                  <a:pt x="365" y="33"/>
                </a:lnTo>
                <a:lnTo>
                  <a:pt x="362" y="33"/>
                </a:lnTo>
                <a:lnTo>
                  <a:pt x="345" y="34"/>
                </a:lnTo>
                <a:lnTo>
                  <a:pt x="308" y="35"/>
                </a:lnTo>
                <a:lnTo>
                  <a:pt x="288" y="36"/>
                </a:lnTo>
                <a:lnTo>
                  <a:pt x="259" y="37"/>
                </a:lnTo>
                <a:lnTo>
                  <a:pt x="255" y="37"/>
                </a:lnTo>
                <a:lnTo>
                  <a:pt x="243" y="39"/>
                </a:lnTo>
                <a:lnTo>
                  <a:pt x="230" y="39"/>
                </a:lnTo>
                <a:lnTo>
                  <a:pt x="202" y="40"/>
                </a:lnTo>
                <a:lnTo>
                  <a:pt x="178" y="41"/>
                </a:lnTo>
                <a:lnTo>
                  <a:pt x="162" y="42"/>
                </a:lnTo>
                <a:lnTo>
                  <a:pt x="147" y="42"/>
                </a:lnTo>
                <a:lnTo>
                  <a:pt x="134" y="43"/>
                </a:lnTo>
                <a:lnTo>
                  <a:pt x="121" y="43"/>
                </a:lnTo>
                <a:lnTo>
                  <a:pt x="105" y="45"/>
                </a:lnTo>
                <a:lnTo>
                  <a:pt x="47" y="46"/>
                </a:lnTo>
                <a:lnTo>
                  <a:pt x="23" y="47"/>
                </a:lnTo>
                <a:lnTo>
                  <a:pt x="0" y="48"/>
                </a:lnTo>
                <a:lnTo>
                  <a:pt x="5" y="79"/>
                </a:lnTo>
                <a:lnTo>
                  <a:pt x="7" y="96"/>
                </a:lnTo>
                <a:lnTo>
                  <a:pt x="13" y="132"/>
                </a:lnTo>
                <a:lnTo>
                  <a:pt x="14" y="142"/>
                </a:lnTo>
                <a:lnTo>
                  <a:pt x="15" y="147"/>
                </a:lnTo>
                <a:lnTo>
                  <a:pt x="25" y="203"/>
                </a:lnTo>
                <a:lnTo>
                  <a:pt x="29" y="222"/>
                </a:lnTo>
                <a:lnTo>
                  <a:pt x="31" y="233"/>
                </a:lnTo>
                <a:close/>
              </a:path>
            </a:pathLst>
          </a:custGeom>
          <a:noFill/>
          <a:ln w="6350">
            <a:solidFill>
              <a:schemeClr val="tx1"/>
            </a:solidFill>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112" name="Freeform 38"/>
          <p:cNvSpPr>
            <a:spLocks/>
          </p:cNvSpPr>
          <p:nvPr/>
        </p:nvSpPr>
        <p:spPr bwMode="auto">
          <a:xfrm>
            <a:off x="2843213" y="3917606"/>
            <a:ext cx="2165350" cy="2125663"/>
          </a:xfrm>
          <a:custGeom>
            <a:avLst/>
            <a:gdLst>
              <a:gd name="T0" fmla="*/ 2147483647 w 2727"/>
              <a:gd name="T1" fmla="*/ 2147483647 h 2676"/>
              <a:gd name="T2" fmla="*/ 2147483647 w 2727"/>
              <a:gd name="T3" fmla="*/ 2147483647 h 2676"/>
              <a:gd name="T4" fmla="*/ 2147483647 w 2727"/>
              <a:gd name="T5" fmla="*/ 2147483647 h 2676"/>
              <a:gd name="T6" fmla="*/ 2147483647 w 2727"/>
              <a:gd name="T7" fmla="*/ 2147483647 h 2676"/>
              <a:gd name="T8" fmla="*/ 2147483647 w 2727"/>
              <a:gd name="T9" fmla="*/ 2147483647 h 2676"/>
              <a:gd name="T10" fmla="*/ 2147483647 w 2727"/>
              <a:gd name="T11" fmla="*/ 2147483647 h 2676"/>
              <a:gd name="T12" fmla="*/ 2147483647 w 2727"/>
              <a:gd name="T13" fmla="*/ 2147483647 h 2676"/>
              <a:gd name="T14" fmla="*/ 2147483647 w 2727"/>
              <a:gd name="T15" fmla="*/ 2147483647 h 2676"/>
              <a:gd name="T16" fmla="*/ 2147483647 w 2727"/>
              <a:gd name="T17" fmla="*/ 2147483647 h 2676"/>
              <a:gd name="T18" fmla="*/ 2147483647 w 2727"/>
              <a:gd name="T19" fmla="*/ 2147483647 h 2676"/>
              <a:gd name="T20" fmla="*/ 2147483647 w 2727"/>
              <a:gd name="T21" fmla="*/ 2147483647 h 2676"/>
              <a:gd name="T22" fmla="*/ 2147483647 w 2727"/>
              <a:gd name="T23" fmla="*/ 2147483647 h 2676"/>
              <a:gd name="T24" fmla="*/ 2147483647 w 2727"/>
              <a:gd name="T25" fmla="*/ 2147483647 h 2676"/>
              <a:gd name="T26" fmla="*/ 2147483647 w 2727"/>
              <a:gd name="T27" fmla="*/ 2147483647 h 2676"/>
              <a:gd name="T28" fmla="*/ 2147483647 w 2727"/>
              <a:gd name="T29" fmla="*/ 2147483647 h 2676"/>
              <a:gd name="T30" fmla="*/ 2147483647 w 2727"/>
              <a:gd name="T31" fmla="*/ 2147483647 h 2676"/>
              <a:gd name="T32" fmla="*/ 2147483647 w 2727"/>
              <a:gd name="T33" fmla="*/ 2147483647 h 2676"/>
              <a:gd name="T34" fmla="*/ 2147483647 w 2727"/>
              <a:gd name="T35" fmla="*/ 2147483647 h 2676"/>
              <a:gd name="T36" fmla="*/ 2147483647 w 2727"/>
              <a:gd name="T37" fmla="*/ 2147483647 h 2676"/>
              <a:gd name="T38" fmla="*/ 2147483647 w 2727"/>
              <a:gd name="T39" fmla="*/ 2147483647 h 2676"/>
              <a:gd name="T40" fmla="*/ 2147483647 w 2727"/>
              <a:gd name="T41" fmla="*/ 2147483647 h 2676"/>
              <a:gd name="T42" fmla="*/ 2147483647 w 2727"/>
              <a:gd name="T43" fmla="*/ 2147483647 h 2676"/>
              <a:gd name="T44" fmla="*/ 2147483647 w 2727"/>
              <a:gd name="T45" fmla="*/ 2147483647 h 2676"/>
              <a:gd name="T46" fmla="*/ 2147483647 w 2727"/>
              <a:gd name="T47" fmla="*/ 2147483647 h 2676"/>
              <a:gd name="T48" fmla="*/ 2147483647 w 2727"/>
              <a:gd name="T49" fmla="*/ 2147483647 h 2676"/>
              <a:gd name="T50" fmla="*/ 2147483647 w 2727"/>
              <a:gd name="T51" fmla="*/ 2147483647 h 2676"/>
              <a:gd name="T52" fmla="*/ 2147483647 w 2727"/>
              <a:gd name="T53" fmla="*/ 2147483647 h 2676"/>
              <a:gd name="T54" fmla="*/ 2147483647 w 2727"/>
              <a:gd name="T55" fmla="*/ 2147483647 h 2676"/>
              <a:gd name="T56" fmla="*/ 2147483647 w 2727"/>
              <a:gd name="T57" fmla="*/ 2147483647 h 2676"/>
              <a:gd name="T58" fmla="*/ 2147483647 w 2727"/>
              <a:gd name="T59" fmla="*/ 2147483647 h 2676"/>
              <a:gd name="T60" fmla="*/ 2147483647 w 2727"/>
              <a:gd name="T61" fmla="*/ 2147483647 h 2676"/>
              <a:gd name="T62" fmla="*/ 2147483647 w 2727"/>
              <a:gd name="T63" fmla="*/ 2147483647 h 2676"/>
              <a:gd name="T64" fmla="*/ 2147483647 w 2727"/>
              <a:gd name="T65" fmla="*/ 2147483647 h 2676"/>
              <a:gd name="T66" fmla="*/ 2147483647 w 2727"/>
              <a:gd name="T67" fmla="*/ 2147483647 h 2676"/>
              <a:gd name="T68" fmla="*/ 2147483647 w 2727"/>
              <a:gd name="T69" fmla="*/ 2147483647 h 2676"/>
              <a:gd name="T70" fmla="*/ 2147483647 w 2727"/>
              <a:gd name="T71" fmla="*/ 2147483647 h 2676"/>
              <a:gd name="T72" fmla="*/ 2147483647 w 2727"/>
              <a:gd name="T73" fmla="*/ 2147483647 h 2676"/>
              <a:gd name="T74" fmla="*/ 2147483647 w 2727"/>
              <a:gd name="T75" fmla="*/ 2147483647 h 2676"/>
              <a:gd name="T76" fmla="*/ 2147483647 w 2727"/>
              <a:gd name="T77" fmla="*/ 2147483647 h 2676"/>
              <a:gd name="T78" fmla="*/ 2147483647 w 2727"/>
              <a:gd name="T79" fmla="*/ 2147483647 h 2676"/>
              <a:gd name="T80" fmla="*/ 2147483647 w 2727"/>
              <a:gd name="T81" fmla="*/ 2147483647 h 2676"/>
              <a:gd name="T82" fmla="*/ 2147483647 w 2727"/>
              <a:gd name="T83" fmla="*/ 2147483647 h 2676"/>
              <a:gd name="T84" fmla="*/ 2147483647 w 2727"/>
              <a:gd name="T85" fmla="*/ 2147483647 h 2676"/>
              <a:gd name="T86" fmla="*/ 2147483647 w 2727"/>
              <a:gd name="T87" fmla="*/ 2147483647 h 2676"/>
              <a:gd name="T88" fmla="*/ 2147483647 w 2727"/>
              <a:gd name="T89" fmla="*/ 2147483647 h 2676"/>
              <a:gd name="T90" fmla="*/ 2147483647 w 2727"/>
              <a:gd name="T91" fmla="*/ 2147483647 h 2676"/>
              <a:gd name="T92" fmla="*/ 2147483647 w 2727"/>
              <a:gd name="T93" fmla="*/ 2147483647 h 2676"/>
              <a:gd name="T94" fmla="*/ 2147483647 w 2727"/>
              <a:gd name="T95" fmla="*/ 2147483647 h 2676"/>
              <a:gd name="T96" fmla="*/ 2147483647 w 2727"/>
              <a:gd name="T97" fmla="*/ 2147483647 h 2676"/>
              <a:gd name="T98" fmla="*/ 2147483647 w 2727"/>
              <a:gd name="T99" fmla="*/ 2147483647 h 2676"/>
              <a:gd name="T100" fmla="*/ 2147483647 w 2727"/>
              <a:gd name="T101" fmla="*/ 2147483647 h 2676"/>
              <a:gd name="T102" fmla="*/ 2147483647 w 2727"/>
              <a:gd name="T103" fmla="*/ 2147483647 h 2676"/>
              <a:gd name="T104" fmla="*/ 2147483647 w 2727"/>
              <a:gd name="T105" fmla="*/ 2147483647 h 2676"/>
              <a:gd name="T106" fmla="*/ 2147483647 w 2727"/>
              <a:gd name="T107" fmla="*/ 2147483647 h 2676"/>
              <a:gd name="T108" fmla="*/ 2147483647 w 2727"/>
              <a:gd name="T109" fmla="*/ 2147483647 h 2676"/>
              <a:gd name="T110" fmla="*/ 2147483647 w 2727"/>
              <a:gd name="T111" fmla="*/ 2147483647 h 2676"/>
              <a:gd name="T112" fmla="*/ 2147483647 w 2727"/>
              <a:gd name="T113" fmla="*/ 2147483647 h 26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27"/>
              <a:gd name="T172" fmla="*/ 0 h 2676"/>
              <a:gd name="T173" fmla="*/ 2727 w 2727"/>
              <a:gd name="T174" fmla="*/ 2676 h 26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27" h="2676">
                <a:moveTo>
                  <a:pt x="1407" y="2212"/>
                </a:moveTo>
                <a:lnTo>
                  <a:pt x="1385" y="2182"/>
                </a:lnTo>
                <a:lnTo>
                  <a:pt x="1358" y="2144"/>
                </a:lnTo>
                <a:lnTo>
                  <a:pt x="1314" y="2095"/>
                </a:lnTo>
                <a:lnTo>
                  <a:pt x="1303" y="2082"/>
                </a:lnTo>
                <a:lnTo>
                  <a:pt x="1284" y="2024"/>
                </a:lnTo>
                <a:lnTo>
                  <a:pt x="1288" y="2019"/>
                </a:lnTo>
                <a:lnTo>
                  <a:pt x="1233" y="1920"/>
                </a:lnTo>
                <a:lnTo>
                  <a:pt x="1220" y="1872"/>
                </a:lnTo>
                <a:lnTo>
                  <a:pt x="1198" y="1850"/>
                </a:lnTo>
                <a:lnTo>
                  <a:pt x="1194" y="1832"/>
                </a:lnTo>
                <a:lnTo>
                  <a:pt x="1148" y="1797"/>
                </a:lnTo>
                <a:lnTo>
                  <a:pt x="1139" y="1777"/>
                </a:lnTo>
                <a:lnTo>
                  <a:pt x="1122" y="1772"/>
                </a:lnTo>
                <a:lnTo>
                  <a:pt x="1116" y="1761"/>
                </a:lnTo>
                <a:lnTo>
                  <a:pt x="1099" y="1760"/>
                </a:lnTo>
                <a:lnTo>
                  <a:pt x="1095" y="1734"/>
                </a:lnTo>
                <a:lnTo>
                  <a:pt x="1088" y="1734"/>
                </a:lnTo>
                <a:lnTo>
                  <a:pt x="1062" y="1700"/>
                </a:lnTo>
                <a:lnTo>
                  <a:pt x="1040" y="1698"/>
                </a:lnTo>
                <a:lnTo>
                  <a:pt x="1040" y="1693"/>
                </a:lnTo>
                <a:lnTo>
                  <a:pt x="993" y="1692"/>
                </a:lnTo>
                <a:lnTo>
                  <a:pt x="946" y="1681"/>
                </a:lnTo>
                <a:lnTo>
                  <a:pt x="944" y="1686"/>
                </a:lnTo>
                <a:lnTo>
                  <a:pt x="934" y="1683"/>
                </a:lnTo>
                <a:lnTo>
                  <a:pt x="931" y="1688"/>
                </a:lnTo>
                <a:lnTo>
                  <a:pt x="874" y="1662"/>
                </a:lnTo>
                <a:lnTo>
                  <a:pt x="827" y="1692"/>
                </a:lnTo>
                <a:lnTo>
                  <a:pt x="813" y="1692"/>
                </a:lnTo>
                <a:lnTo>
                  <a:pt x="777" y="1728"/>
                </a:lnTo>
                <a:lnTo>
                  <a:pt x="745" y="1813"/>
                </a:lnTo>
                <a:lnTo>
                  <a:pt x="700" y="1857"/>
                </a:lnTo>
                <a:lnTo>
                  <a:pt x="687" y="1880"/>
                </a:lnTo>
                <a:lnTo>
                  <a:pt x="639" y="1865"/>
                </a:lnTo>
                <a:lnTo>
                  <a:pt x="609" y="1836"/>
                </a:lnTo>
                <a:lnTo>
                  <a:pt x="562" y="1811"/>
                </a:lnTo>
                <a:lnTo>
                  <a:pt x="554" y="1800"/>
                </a:lnTo>
                <a:lnTo>
                  <a:pt x="509" y="1787"/>
                </a:lnTo>
                <a:lnTo>
                  <a:pt x="484" y="1767"/>
                </a:lnTo>
                <a:lnTo>
                  <a:pt x="459" y="1734"/>
                </a:lnTo>
                <a:lnTo>
                  <a:pt x="407" y="1699"/>
                </a:lnTo>
                <a:lnTo>
                  <a:pt x="374" y="1605"/>
                </a:lnTo>
                <a:lnTo>
                  <a:pt x="370" y="1542"/>
                </a:lnTo>
                <a:lnTo>
                  <a:pt x="342" y="1471"/>
                </a:lnTo>
                <a:lnTo>
                  <a:pt x="322" y="1444"/>
                </a:lnTo>
                <a:lnTo>
                  <a:pt x="319" y="1433"/>
                </a:lnTo>
                <a:lnTo>
                  <a:pt x="243" y="1384"/>
                </a:lnTo>
                <a:lnTo>
                  <a:pt x="196" y="1318"/>
                </a:lnTo>
                <a:lnTo>
                  <a:pt x="169" y="1299"/>
                </a:lnTo>
                <a:lnTo>
                  <a:pt x="125" y="1240"/>
                </a:lnTo>
                <a:lnTo>
                  <a:pt x="98" y="1228"/>
                </a:lnTo>
                <a:lnTo>
                  <a:pt x="79" y="1207"/>
                </a:lnTo>
                <a:lnTo>
                  <a:pt x="44" y="1141"/>
                </a:lnTo>
                <a:lnTo>
                  <a:pt x="26" y="1139"/>
                </a:lnTo>
                <a:lnTo>
                  <a:pt x="22" y="1132"/>
                </a:lnTo>
                <a:lnTo>
                  <a:pt x="0" y="1102"/>
                </a:lnTo>
                <a:lnTo>
                  <a:pt x="7" y="1096"/>
                </a:lnTo>
                <a:lnTo>
                  <a:pt x="2" y="1081"/>
                </a:lnTo>
                <a:lnTo>
                  <a:pt x="7" y="1075"/>
                </a:lnTo>
                <a:lnTo>
                  <a:pt x="57" y="1080"/>
                </a:lnTo>
                <a:lnTo>
                  <a:pt x="84" y="1081"/>
                </a:lnTo>
                <a:lnTo>
                  <a:pt x="109" y="1084"/>
                </a:lnTo>
                <a:lnTo>
                  <a:pt x="135" y="1086"/>
                </a:lnTo>
                <a:lnTo>
                  <a:pt x="265" y="1096"/>
                </a:lnTo>
                <a:lnTo>
                  <a:pt x="322" y="1101"/>
                </a:lnTo>
                <a:lnTo>
                  <a:pt x="359" y="1103"/>
                </a:lnTo>
                <a:lnTo>
                  <a:pt x="374" y="1104"/>
                </a:lnTo>
                <a:lnTo>
                  <a:pt x="475" y="1110"/>
                </a:lnTo>
                <a:lnTo>
                  <a:pt x="495" y="1111"/>
                </a:lnTo>
                <a:lnTo>
                  <a:pt x="544" y="1115"/>
                </a:lnTo>
                <a:lnTo>
                  <a:pt x="554" y="1115"/>
                </a:lnTo>
                <a:lnTo>
                  <a:pt x="600" y="1119"/>
                </a:lnTo>
                <a:lnTo>
                  <a:pt x="604" y="1119"/>
                </a:lnTo>
                <a:lnTo>
                  <a:pt x="606" y="1119"/>
                </a:lnTo>
                <a:lnTo>
                  <a:pt x="627" y="1120"/>
                </a:lnTo>
                <a:lnTo>
                  <a:pt x="681" y="1122"/>
                </a:lnTo>
                <a:lnTo>
                  <a:pt x="689" y="1123"/>
                </a:lnTo>
                <a:lnTo>
                  <a:pt x="730" y="1125"/>
                </a:lnTo>
                <a:lnTo>
                  <a:pt x="743" y="1126"/>
                </a:lnTo>
                <a:lnTo>
                  <a:pt x="744" y="1104"/>
                </a:lnTo>
                <a:lnTo>
                  <a:pt x="747" y="1063"/>
                </a:lnTo>
                <a:lnTo>
                  <a:pt x="749" y="1007"/>
                </a:lnTo>
                <a:lnTo>
                  <a:pt x="749" y="995"/>
                </a:lnTo>
                <a:lnTo>
                  <a:pt x="750" y="970"/>
                </a:lnTo>
                <a:lnTo>
                  <a:pt x="753" y="921"/>
                </a:lnTo>
                <a:lnTo>
                  <a:pt x="755" y="886"/>
                </a:lnTo>
                <a:lnTo>
                  <a:pt x="757" y="845"/>
                </a:lnTo>
                <a:lnTo>
                  <a:pt x="762" y="782"/>
                </a:lnTo>
                <a:lnTo>
                  <a:pt x="762" y="779"/>
                </a:lnTo>
                <a:lnTo>
                  <a:pt x="763" y="750"/>
                </a:lnTo>
                <a:lnTo>
                  <a:pt x="765" y="743"/>
                </a:lnTo>
                <a:lnTo>
                  <a:pt x="765" y="734"/>
                </a:lnTo>
                <a:lnTo>
                  <a:pt x="767" y="709"/>
                </a:lnTo>
                <a:lnTo>
                  <a:pt x="767" y="699"/>
                </a:lnTo>
                <a:lnTo>
                  <a:pt x="769" y="670"/>
                </a:lnTo>
                <a:lnTo>
                  <a:pt x="772" y="626"/>
                </a:lnTo>
                <a:lnTo>
                  <a:pt x="775" y="563"/>
                </a:lnTo>
                <a:lnTo>
                  <a:pt x="775" y="550"/>
                </a:lnTo>
                <a:lnTo>
                  <a:pt x="777" y="548"/>
                </a:lnTo>
                <a:lnTo>
                  <a:pt x="778" y="519"/>
                </a:lnTo>
                <a:lnTo>
                  <a:pt x="779" y="501"/>
                </a:lnTo>
                <a:lnTo>
                  <a:pt x="781" y="439"/>
                </a:lnTo>
                <a:lnTo>
                  <a:pt x="783" y="410"/>
                </a:lnTo>
                <a:lnTo>
                  <a:pt x="784" y="408"/>
                </a:lnTo>
                <a:lnTo>
                  <a:pt x="784" y="387"/>
                </a:lnTo>
                <a:lnTo>
                  <a:pt x="785" y="375"/>
                </a:lnTo>
                <a:lnTo>
                  <a:pt x="786" y="344"/>
                </a:lnTo>
                <a:lnTo>
                  <a:pt x="787" y="330"/>
                </a:lnTo>
                <a:lnTo>
                  <a:pt x="789" y="308"/>
                </a:lnTo>
                <a:lnTo>
                  <a:pt x="789" y="294"/>
                </a:lnTo>
                <a:lnTo>
                  <a:pt x="792" y="220"/>
                </a:lnTo>
                <a:lnTo>
                  <a:pt x="793" y="219"/>
                </a:lnTo>
                <a:lnTo>
                  <a:pt x="795" y="190"/>
                </a:lnTo>
                <a:lnTo>
                  <a:pt x="795" y="188"/>
                </a:lnTo>
                <a:lnTo>
                  <a:pt x="795" y="182"/>
                </a:lnTo>
                <a:lnTo>
                  <a:pt x="798" y="111"/>
                </a:lnTo>
                <a:lnTo>
                  <a:pt x="804" y="0"/>
                </a:lnTo>
                <a:lnTo>
                  <a:pt x="811" y="0"/>
                </a:lnTo>
                <a:lnTo>
                  <a:pt x="887" y="3"/>
                </a:lnTo>
                <a:lnTo>
                  <a:pt x="935" y="6"/>
                </a:lnTo>
                <a:lnTo>
                  <a:pt x="976" y="8"/>
                </a:lnTo>
                <a:lnTo>
                  <a:pt x="984" y="8"/>
                </a:lnTo>
                <a:lnTo>
                  <a:pt x="986" y="8"/>
                </a:lnTo>
                <a:lnTo>
                  <a:pt x="1002" y="9"/>
                </a:lnTo>
                <a:lnTo>
                  <a:pt x="1027" y="9"/>
                </a:lnTo>
                <a:lnTo>
                  <a:pt x="1037" y="11"/>
                </a:lnTo>
                <a:lnTo>
                  <a:pt x="1082" y="12"/>
                </a:lnTo>
                <a:lnTo>
                  <a:pt x="1130" y="14"/>
                </a:lnTo>
                <a:lnTo>
                  <a:pt x="1155" y="14"/>
                </a:lnTo>
                <a:lnTo>
                  <a:pt x="1188" y="15"/>
                </a:lnTo>
                <a:lnTo>
                  <a:pt x="1204" y="17"/>
                </a:lnTo>
                <a:lnTo>
                  <a:pt x="1213" y="17"/>
                </a:lnTo>
                <a:lnTo>
                  <a:pt x="1228" y="17"/>
                </a:lnTo>
                <a:lnTo>
                  <a:pt x="1278" y="18"/>
                </a:lnTo>
                <a:lnTo>
                  <a:pt x="1293" y="19"/>
                </a:lnTo>
                <a:lnTo>
                  <a:pt x="1327" y="19"/>
                </a:lnTo>
                <a:lnTo>
                  <a:pt x="1329" y="19"/>
                </a:lnTo>
                <a:lnTo>
                  <a:pt x="1400" y="21"/>
                </a:lnTo>
                <a:lnTo>
                  <a:pt x="1400" y="53"/>
                </a:lnTo>
                <a:lnTo>
                  <a:pt x="1399" y="132"/>
                </a:lnTo>
                <a:lnTo>
                  <a:pt x="1397" y="146"/>
                </a:lnTo>
                <a:lnTo>
                  <a:pt x="1397" y="167"/>
                </a:lnTo>
                <a:lnTo>
                  <a:pt x="1397" y="176"/>
                </a:lnTo>
                <a:lnTo>
                  <a:pt x="1397" y="189"/>
                </a:lnTo>
                <a:lnTo>
                  <a:pt x="1396" y="208"/>
                </a:lnTo>
                <a:lnTo>
                  <a:pt x="1396" y="242"/>
                </a:lnTo>
                <a:lnTo>
                  <a:pt x="1395" y="272"/>
                </a:lnTo>
                <a:lnTo>
                  <a:pt x="1395" y="279"/>
                </a:lnTo>
                <a:lnTo>
                  <a:pt x="1395" y="291"/>
                </a:lnTo>
                <a:lnTo>
                  <a:pt x="1395" y="325"/>
                </a:lnTo>
                <a:lnTo>
                  <a:pt x="1394" y="334"/>
                </a:lnTo>
                <a:lnTo>
                  <a:pt x="1394" y="351"/>
                </a:lnTo>
                <a:lnTo>
                  <a:pt x="1394" y="366"/>
                </a:lnTo>
                <a:lnTo>
                  <a:pt x="1393" y="390"/>
                </a:lnTo>
                <a:lnTo>
                  <a:pt x="1393" y="428"/>
                </a:lnTo>
                <a:lnTo>
                  <a:pt x="1391" y="445"/>
                </a:lnTo>
                <a:lnTo>
                  <a:pt x="1391" y="460"/>
                </a:lnTo>
                <a:lnTo>
                  <a:pt x="1391" y="508"/>
                </a:lnTo>
                <a:lnTo>
                  <a:pt x="1397" y="505"/>
                </a:lnTo>
                <a:lnTo>
                  <a:pt x="1399" y="505"/>
                </a:lnTo>
                <a:lnTo>
                  <a:pt x="1421" y="520"/>
                </a:lnTo>
                <a:lnTo>
                  <a:pt x="1441" y="544"/>
                </a:lnTo>
                <a:lnTo>
                  <a:pt x="1491" y="548"/>
                </a:lnTo>
                <a:lnTo>
                  <a:pt x="1496" y="550"/>
                </a:lnTo>
                <a:lnTo>
                  <a:pt x="1541" y="560"/>
                </a:lnTo>
                <a:lnTo>
                  <a:pt x="1548" y="566"/>
                </a:lnTo>
                <a:lnTo>
                  <a:pt x="1551" y="595"/>
                </a:lnTo>
                <a:lnTo>
                  <a:pt x="1565" y="602"/>
                </a:lnTo>
                <a:lnTo>
                  <a:pt x="1580" y="601"/>
                </a:lnTo>
                <a:lnTo>
                  <a:pt x="1601" y="603"/>
                </a:lnTo>
                <a:lnTo>
                  <a:pt x="1641" y="621"/>
                </a:lnTo>
                <a:lnTo>
                  <a:pt x="1667" y="613"/>
                </a:lnTo>
                <a:lnTo>
                  <a:pt x="1669" y="614"/>
                </a:lnTo>
                <a:lnTo>
                  <a:pt x="1680" y="620"/>
                </a:lnTo>
                <a:lnTo>
                  <a:pt x="1691" y="632"/>
                </a:lnTo>
                <a:lnTo>
                  <a:pt x="1708" y="633"/>
                </a:lnTo>
                <a:lnTo>
                  <a:pt x="1744" y="620"/>
                </a:lnTo>
                <a:lnTo>
                  <a:pt x="1758" y="623"/>
                </a:lnTo>
                <a:lnTo>
                  <a:pt x="1765" y="617"/>
                </a:lnTo>
                <a:lnTo>
                  <a:pt x="1774" y="617"/>
                </a:lnTo>
                <a:lnTo>
                  <a:pt x="1779" y="651"/>
                </a:lnTo>
                <a:lnTo>
                  <a:pt x="1797" y="651"/>
                </a:lnTo>
                <a:lnTo>
                  <a:pt x="1798" y="679"/>
                </a:lnTo>
                <a:lnTo>
                  <a:pt x="1818" y="689"/>
                </a:lnTo>
                <a:lnTo>
                  <a:pt x="1868" y="658"/>
                </a:lnTo>
                <a:lnTo>
                  <a:pt x="1882" y="677"/>
                </a:lnTo>
                <a:lnTo>
                  <a:pt x="1888" y="674"/>
                </a:lnTo>
                <a:lnTo>
                  <a:pt x="1894" y="671"/>
                </a:lnTo>
                <a:lnTo>
                  <a:pt x="1897" y="673"/>
                </a:lnTo>
                <a:lnTo>
                  <a:pt x="1920" y="697"/>
                </a:lnTo>
                <a:lnTo>
                  <a:pt x="1960" y="682"/>
                </a:lnTo>
                <a:lnTo>
                  <a:pt x="1957" y="711"/>
                </a:lnTo>
                <a:lnTo>
                  <a:pt x="1970" y="722"/>
                </a:lnTo>
                <a:lnTo>
                  <a:pt x="2006" y="663"/>
                </a:lnTo>
                <a:lnTo>
                  <a:pt x="2009" y="662"/>
                </a:lnTo>
                <a:lnTo>
                  <a:pt x="2047" y="694"/>
                </a:lnTo>
                <a:lnTo>
                  <a:pt x="2077" y="676"/>
                </a:lnTo>
                <a:lnTo>
                  <a:pt x="2079" y="676"/>
                </a:lnTo>
                <a:lnTo>
                  <a:pt x="2075" y="682"/>
                </a:lnTo>
                <a:lnTo>
                  <a:pt x="2097" y="706"/>
                </a:lnTo>
                <a:lnTo>
                  <a:pt x="2113" y="705"/>
                </a:lnTo>
                <a:lnTo>
                  <a:pt x="2123" y="718"/>
                </a:lnTo>
                <a:lnTo>
                  <a:pt x="2148" y="709"/>
                </a:lnTo>
                <a:lnTo>
                  <a:pt x="2198" y="680"/>
                </a:lnTo>
                <a:lnTo>
                  <a:pt x="2229" y="687"/>
                </a:lnTo>
                <a:lnTo>
                  <a:pt x="2247" y="679"/>
                </a:lnTo>
                <a:lnTo>
                  <a:pt x="2247" y="677"/>
                </a:lnTo>
                <a:lnTo>
                  <a:pt x="2248" y="673"/>
                </a:lnTo>
                <a:lnTo>
                  <a:pt x="2278" y="667"/>
                </a:lnTo>
                <a:lnTo>
                  <a:pt x="2278" y="661"/>
                </a:lnTo>
                <a:lnTo>
                  <a:pt x="2287" y="662"/>
                </a:lnTo>
                <a:lnTo>
                  <a:pt x="2293" y="673"/>
                </a:lnTo>
                <a:lnTo>
                  <a:pt x="2290" y="674"/>
                </a:lnTo>
                <a:lnTo>
                  <a:pt x="2338" y="674"/>
                </a:lnTo>
                <a:lnTo>
                  <a:pt x="2344" y="675"/>
                </a:lnTo>
                <a:lnTo>
                  <a:pt x="2350" y="661"/>
                </a:lnTo>
                <a:lnTo>
                  <a:pt x="2369" y="659"/>
                </a:lnTo>
                <a:lnTo>
                  <a:pt x="2375" y="659"/>
                </a:lnTo>
                <a:lnTo>
                  <a:pt x="2375" y="667"/>
                </a:lnTo>
                <a:lnTo>
                  <a:pt x="2401" y="677"/>
                </a:lnTo>
                <a:lnTo>
                  <a:pt x="2427" y="704"/>
                </a:lnTo>
                <a:lnTo>
                  <a:pt x="2438" y="709"/>
                </a:lnTo>
                <a:lnTo>
                  <a:pt x="2437" y="699"/>
                </a:lnTo>
                <a:lnTo>
                  <a:pt x="2451" y="704"/>
                </a:lnTo>
                <a:lnTo>
                  <a:pt x="2451" y="713"/>
                </a:lnTo>
                <a:lnTo>
                  <a:pt x="2456" y="711"/>
                </a:lnTo>
                <a:lnTo>
                  <a:pt x="2453" y="716"/>
                </a:lnTo>
                <a:lnTo>
                  <a:pt x="2478" y="719"/>
                </a:lnTo>
                <a:lnTo>
                  <a:pt x="2499" y="735"/>
                </a:lnTo>
                <a:lnTo>
                  <a:pt x="2507" y="730"/>
                </a:lnTo>
                <a:lnTo>
                  <a:pt x="2531" y="752"/>
                </a:lnTo>
                <a:lnTo>
                  <a:pt x="2555" y="741"/>
                </a:lnTo>
                <a:lnTo>
                  <a:pt x="2598" y="748"/>
                </a:lnTo>
                <a:lnTo>
                  <a:pt x="2598" y="755"/>
                </a:lnTo>
                <a:lnTo>
                  <a:pt x="2600" y="792"/>
                </a:lnTo>
                <a:lnTo>
                  <a:pt x="2601" y="818"/>
                </a:lnTo>
                <a:lnTo>
                  <a:pt x="2601" y="824"/>
                </a:lnTo>
                <a:lnTo>
                  <a:pt x="2602" y="855"/>
                </a:lnTo>
                <a:lnTo>
                  <a:pt x="2603" y="881"/>
                </a:lnTo>
                <a:lnTo>
                  <a:pt x="2603" y="886"/>
                </a:lnTo>
                <a:lnTo>
                  <a:pt x="2604" y="916"/>
                </a:lnTo>
                <a:lnTo>
                  <a:pt x="2606" y="948"/>
                </a:lnTo>
                <a:lnTo>
                  <a:pt x="2607" y="952"/>
                </a:lnTo>
                <a:lnTo>
                  <a:pt x="2607" y="963"/>
                </a:lnTo>
                <a:lnTo>
                  <a:pt x="2607" y="980"/>
                </a:lnTo>
                <a:lnTo>
                  <a:pt x="2608" y="1011"/>
                </a:lnTo>
                <a:lnTo>
                  <a:pt x="2609" y="1038"/>
                </a:lnTo>
                <a:lnTo>
                  <a:pt x="2609" y="1042"/>
                </a:lnTo>
                <a:lnTo>
                  <a:pt x="2610" y="1073"/>
                </a:lnTo>
                <a:lnTo>
                  <a:pt x="2611" y="1087"/>
                </a:lnTo>
                <a:lnTo>
                  <a:pt x="2614" y="1135"/>
                </a:lnTo>
                <a:lnTo>
                  <a:pt x="2619" y="1139"/>
                </a:lnTo>
                <a:lnTo>
                  <a:pt x="2620" y="1141"/>
                </a:lnTo>
                <a:lnTo>
                  <a:pt x="2621" y="1143"/>
                </a:lnTo>
                <a:lnTo>
                  <a:pt x="2622" y="1145"/>
                </a:lnTo>
                <a:lnTo>
                  <a:pt x="2649" y="1174"/>
                </a:lnTo>
                <a:lnTo>
                  <a:pt x="2658" y="1197"/>
                </a:lnTo>
                <a:lnTo>
                  <a:pt x="2661" y="1237"/>
                </a:lnTo>
                <a:lnTo>
                  <a:pt x="2685" y="1258"/>
                </a:lnTo>
                <a:lnTo>
                  <a:pt x="2680" y="1263"/>
                </a:lnTo>
                <a:lnTo>
                  <a:pt x="2713" y="1338"/>
                </a:lnTo>
                <a:lnTo>
                  <a:pt x="2724" y="1336"/>
                </a:lnTo>
                <a:lnTo>
                  <a:pt x="2721" y="1381"/>
                </a:lnTo>
                <a:lnTo>
                  <a:pt x="2727" y="1414"/>
                </a:lnTo>
                <a:lnTo>
                  <a:pt x="2717" y="1445"/>
                </a:lnTo>
                <a:lnTo>
                  <a:pt x="2698" y="1507"/>
                </a:lnTo>
                <a:lnTo>
                  <a:pt x="2693" y="1532"/>
                </a:lnTo>
                <a:lnTo>
                  <a:pt x="2691" y="1534"/>
                </a:lnTo>
                <a:lnTo>
                  <a:pt x="2692" y="1553"/>
                </a:lnTo>
                <a:lnTo>
                  <a:pt x="2701" y="1571"/>
                </a:lnTo>
                <a:lnTo>
                  <a:pt x="2704" y="1601"/>
                </a:lnTo>
                <a:lnTo>
                  <a:pt x="2700" y="1619"/>
                </a:lnTo>
                <a:lnTo>
                  <a:pt x="2697" y="1625"/>
                </a:lnTo>
                <a:lnTo>
                  <a:pt x="2691" y="1633"/>
                </a:lnTo>
                <a:lnTo>
                  <a:pt x="2674" y="1667"/>
                </a:lnTo>
                <a:lnTo>
                  <a:pt x="2667" y="1673"/>
                </a:lnTo>
                <a:lnTo>
                  <a:pt x="2671" y="1699"/>
                </a:lnTo>
                <a:lnTo>
                  <a:pt x="2682" y="1722"/>
                </a:lnTo>
                <a:lnTo>
                  <a:pt x="2670" y="1716"/>
                </a:lnTo>
                <a:lnTo>
                  <a:pt x="2635" y="1716"/>
                </a:lnTo>
                <a:lnTo>
                  <a:pt x="2571" y="1747"/>
                </a:lnTo>
                <a:lnTo>
                  <a:pt x="2567" y="1748"/>
                </a:lnTo>
                <a:lnTo>
                  <a:pt x="2492" y="1800"/>
                </a:lnTo>
                <a:lnTo>
                  <a:pt x="2481" y="1796"/>
                </a:lnTo>
                <a:lnTo>
                  <a:pt x="2519" y="1764"/>
                </a:lnTo>
                <a:lnTo>
                  <a:pt x="2540" y="1758"/>
                </a:lnTo>
                <a:lnTo>
                  <a:pt x="2540" y="1752"/>
                </a:lnTo>
                <a:lnTo>
                  <a:pt x="2513" y="1751"/>
                </a:lnTo>
                <a:lnTo>
                  <a:pt x="2487" y="1759"/>
                </a:lnTo>
                <a:lnTo>
                  <a:pt x="2484" y="1695"/>
                </a:lnTo>
                <a:lnTo>
                  <a:pt x="2470" y="1701"/>
                </a:lnTo>
                <a:lnTo>
                  <a:pt x="2459" y="1724"/>
                </a:lnTo>
                <a:lnTo>
                  <a:pt x="2446" y="1723"/>
                </a:lnTo>
                <a:lnTo>
                  <a:pt x="2441" y="1722"/>
                </a:lnTo>
                <a:lnTo>
                  <a:pt x="2439" y="1721"/>
                </a:lnTo>
                <a:lnTo>
                  <a:pt x="2437" y="1723"/>
                </a:lnTo>
                <a:lnTo>
                  <a:pt x="2431" y="1735"/>
                </a:lnTo>
                <a:lnTo>
                  <a:pt x="2433" y="1747"/>
                </a:lnTo>
                <a:lnTo>
                  <a:pt x="2429" y="1753"/>
                </a:lnTo>
                <a:lnTo>
                  <a:pt x="2433" y="1760"/>
                </a:lnTo>
                <a:lnTo>
                  <a:pt x="2453" y="1767"/>
                </a:lnTo>
                <a:lnTo>
                  <a:pt x="2460" y="1794"/>
                </a:lnTo>
                <a:lnTo>
                  <a:pt x="2493" y="1807"/>
                </a:lnTo>
                <a:lnTo>
                  <a:pt x="2410" y="1872"/>
                </a:lnTo>
                <a:lnTo>
                  <a:pt x="2356" y="1924"/>
                </a:lnTo>
                <a:lnTo>
                  <a:pt x="2331" y="1936"/>
                </a:lnTo>
                <a:lnTo>
                  <a:pt x="2330" y="1938"/>
                </a:lnTo>
                <a:lnTo>
                  <a:pt x="2245" y="1989"/>
                </a:lnTo>
                <a:lnTo>
                  <a:pt x="2170" y="2029"/>
                </a:lnTo>
                <a:lnTo>
                  <a:pt x="2143" y="2052"/>
                </a:lnTo>
                <a:lnTo>
                  <a:pt x="2118" y="2074"/>
                </a:lnTo>
                <a:lnTo>
                  <a:pt x="2090" y="2091"/>
                </a:lnTo>
                <a:lnTo>
                  <a:pt x="2042" y="2133"/>
                </a:lnTo>
                <a:lnTo>
                  <a:pt x="2003" y="2183"/>
                </a:lnTo>
                <a:lnTo>
                  <a:pt x="2001" y="2188"/>
                </a:lnTo>
                <a:lnTo>
                  <a:pt x="2003" y="2189"/>
                </a:lnTo>
                <a:lnTo>
                  <a:pt x="1982" y="2216"/>
                </a:lnTo>
                <a:lnTo>
                  <a:pt x="1963" y="2254"/>
                </a:lnTo>
                <a:lnTo>
                  <a:pt x="1936" y="2327"/>
                </a:lnTo>
                <a:lnTo>
                  <a:pt x="1936" y="2329"/>
                </a:lnTo>
                <a:lnTo>
                  <a:pt x="1934" y="2335"/>
                </a:lnTo>
                <a:lnTo>
                  <a:pt x="1930" y="2397"/>
                </a:lnTo>
                <a:lnTo>
                  <a:pt x="1950" y="2495"/>
                </a:lnTo>
                <a:lnTo>
                  <a:pt x="1964" y="2542"/>
                </a:lnTo>
                <a:lnTo>
                  <a:pt x="1981" y="2644"/>
                </a:lnTo>
                <a:lnTo>
                  <a:pt x="1936" y="2676"/>
                </a:lnTo>
                <a:lnTo>
                  <a:pt x="1904" y="2670"/>
                </a:lnTo>
                <a:lnTo>
                  <a:pt x="1877" y="2645"/>
                </a:lnTo>
                <a:lnTo>
                  <a:pt x="1824" y="2627"/>
                </a:lnTo>
                <a:lnTo>
                  <a:pt x="1738" y="2627"/>
                </a:lnTo>
                <a:lnTo>
                  <a:pt x="1731" y="2614"/>
                </a:lnTo>
                <a:lnTo>
                  <a:pt x="1721" y="2614"/>
                </a:lnTo>
                <a:lnTo>
                  <a:pt x="1663" y="2580"/>
                </a:lnTo>
                <a:lnTo>
                  <a:pt x="1642" y="2583"/>
                </a:lnTo>
                <a:lnTo>
                  <a:pt x="1626" y="2570"/>
                </a:lnTo>
                <a:lnTo>
                  <a:pt x="1626" y="2562"/>
                </a:lnTo>
                <a:lnTo>
                  <a:pt x="1571" y="2547"/>
                </a:lnTo>
                <a:lnTo>
                  <a:pt x="1535" y="2502"/>
                </a:lnTo>
                <a:lnTo>
                  <a:pt x="1514" y="2435"/>
                </a:lnTo>
                <a:lnTo>
                  <a:pt x="1484" y="2396"/>
                </a:lnTo>
                <a:lnTo>
                  <a:pt x="1474" y="2330"/>
                </a:lnTo>
                <a:lnTo>
                  <a:pt x="1465" y="2271"/>
                </a:lnTo>
                <a:lnTo>
                  <a:pt x="1438" y="2235"/>
                </a:lnTo>
                <a:lnTo>
                  <a:pt x="1412" y="2219"/>
                </a:lnTo>
                <a:lnTo>
                  <a:pt x="1407" y="2212"/>
                </a:lnTo>
                <a:close/>
              </a:path>
            </a:pathLst>
          </a:custGeom>
          <a:noFill/>
          <a:ln w="9525">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113" name="Freeform 39"/>
          <p:cNvSpPr>
            <a:spLocks/>
          </p:cNvSpPr>
          <p:nvPr/>
        </p:nvSpPr>
        <p:spPr bwMode="auto">
          <a:xfrm>
            <a:off x="5781675" y="2768256"/>
            <a:ext cx="477838" cy="836613"/>
          </a:xfrm>
          <a:custGeom>
            <a:avLst/>
            <a:gdLst>
              <a:gd name="T0" fmla="*/ 346522203 w 602"/>
              <a:gd name="T1" fmla="*/ 219670101 h 1053"/>
              <a:gd name="T2" fmla="*/ 352822200 w 602"/>
              <a:gd name="T3" fmla="*/ 273956963 h 1053"/>
              <a:gd name="T4" fmla="*/ 355342358 w 602"/>
              <a:gd name="T5" fmla="*/ 302993698 h 1053"/>
              <a:gd name="T6" fmla="*/ 361012912 w 602"/>
              <a:gd name="T7" fmla="*/ 342761796 h 1053"/>
              <a:gd name="T8" fmla="*/ 365422990 w 602"/>
              <a:gd name="T9" fmla="*/ 383792361 h 1053"/>
              <a:gd name="T10" fmla="*/ 364163308 w 602"/>
              <a:gd name="T11" fmla="*/ 421666462 h 1053"/>
              <a:gd name="T12" fmla="*/ 367943148 w 602"/>
              <a:gd name="T13" fmla="*/ 448178262 h 1053"/>
              <a:gd name="T14" fmla="*/ 354712914 w 602"/>
              <a:gd name="T15" fmla="*/ 470271827 h 1053"/>
              <a:gd name="T16" fmla="*/ 332660937 w 602"/>
              <a:gd name="T17" fmla="*/ 486052264 h 1053"/>
              <a:gd name="T18" fmla="*/ 311239992 w 602"/>
              <a:gd name="T19" fmla="*/ 482896494 h 1053"/>
              <a:gd name="T20" fmla="*/ 308089597 w 602"/>
              <a:gd name="T21" fmla="*/ 516351465 h 1053"/>
              <a:gd name="T22" fmla="*/ 275327544 w 602"/>
              <a:gd name="T23" fmla="*/ 561169430 h 1053"/>
              <a:gd name="T24" fmla="*/ 258946915 w 602"/>
              <a:gd name="T25" fmla="*/ 576950661 h 1053"/>
              <a:gd name="T26" fmla="*/ 255796519 w 602"/>
              <a:gd name="T27" fmla="*/ 604724928 h 1053"/>
              <a:gd name="T28" fmla="*/ 207913470 w 602"/>
              <a:gd name="T29" fmla="*/ 583262994 h 1053"/>
              <a:gd name="T30" fmla="*/ 192792523 w 602"/>
              <a:gd name="T31" fmla="*/ 595887661 h 1053"/>
              <a:gd name="T32" fmla="*/ 180191734 w 602"/>
              <a:gd name="T33" fmla="*/ 634393293 h 1053"/>
              <a:gd name="T34" fmla="*/ 151839759 w 602"/>
              <a:gd name="T35" fmla="*/ 617981226 h 1053"/>
              <a:gd name="T36" fmla="*/ 118447469 w 602"/>
              <a:gd name="T37" fmla="*/ 655855227 h 1053"/>
              <a:gd name="T38" fmla="*/ 83165234 w 602"/>
              <a:gd name="T39" fmla="*/ 634393293 h 1053"/>
              <a:gd name="T40" fmla="*/ 46623330 w 602"/>
              <a:gd name="T41" fmla="*/ 645123863 h 1053"/>
              <a:gd name="T42" fmla="*/ 18271349 w 602"/>
              <a:gd name="T43" fmla="*/ 652698663 h 1053"/>
              <a:gd name="T44" fmla="*/ 0 w 602"/>
              <a:gd name="T45" fmla="*/ 651436197 h 1053"/>
              <a:gd name="T46" fmla="*/ 7560477 w 602"/>
              <a:gd name="T47" fmla="*/ 593362728 h 1053"/>
              <a:gd name="T48" fmla="*/ 33392303 w 602"/>
              <a:gd name="T49" fmla="*/ 564956830 h 1053"/>
              <a:gd name="T50" fmla="*/ 45362854 w 602"/>
              <a:gd name="T51" fmla="*/ 535920096 h 1053"/>
              <a:gd name="T52" fmla="*/ 49772932 w 602"/>
              <a:gd name="T53" fmla="*/ 487946361 h 1053"/>
              <a:gd name="T54" fmla="*/ 35282223 w 602"/>
              <a:gd name="T55" fmla="*/ 446915796 h 1053"/>
              <a:gd name="T56" fmla="*/ 43472934 w 602"/>
              <a:gd name="T57" fmla="*/ 414722398 h 1053"/>
              <a:gd name="T58" fmla="*/ 37802380 w 602"/>
              <a:gd name="T59" fmla="*/ 361067166 h 1053"/>
              <a:gd name="T60" fmla="*/ 30872145 w 602"/>
              <a:gd name="T61" fmla="*/ 292893964 h 1053"/>
              <a:gd name="T62" fmla="*/ 25831823 w 602"/>
              <a:gd name="T63" fmla="*/ 237976265 h 1053"/>
              <a:gd name="T64" fmla="*/ 22051189 w 602"/>
              <a:gd name="T65" fmla="*/ 196945650 h 1053"/>
              <a:gd name="T66" fmla="*/ 15751191 w 602"/>
              <a:gd name="T67" fmla="*/ 142659582 h 1053"/>
              <a:gd name="T68" fmla="*/ 12600792 w 602"/>
              <a:gd name="T69" fmla="*/ 112360381 h 1053"/>
              <a:gd name="T70" fmla="*/ 10080635 w 602"/>
              <a:gd name="T71" fmla="*/ 82061155 h 1053"/>
              <a:gd name="T72" fmla="*/ 7560477 w 602"/>
              <a:gd name="T73" fmla="*/ 45448814 h 1053"/>
              <a:gd name="T74" fmla="*/ 49143488 w 602"/>
              <a:gd name="T75" fmla="*/ 51761147 h 1053"/>
              <a:gd name="T76" fmla="*/ 94506342 w 602"/>
              <a:gd name="T77" fmla="*/ 27143444 h 1053"/>
              <a:gd name="T78" fmla="*/ 151839759 w 602"/>
              <a:gd name="T79" fmla="*/ 20831104 h 1053"/>
              <a:gd name="T80" fmla="*/ 208543758 w 602"/>
              <a:gd name="T81" fmla="*/ 13887140 h 1053"/>
              <a:gd name="T82" fmla="*/ 252015886 w 602"/>
              <a:gd name="T83" fmla="*/ 8206434 h 1053"/>
              <a:gd name="T84" fmla="*/ 272807387 w 602"/>
              <a:gd name="T85" fmla="*/ 6312335 h 1053"/>
              <a:gd name="T86" fmla="*/ 316910546 w 602"/>
              <a:gd name="T87" fmla="*/ 0 h 1053"/>
              <a:gd name="T88" fmla="*/ 325730702 w 602"/>
              <a:gd name="T89" fmla="*/ 59967591 h 1053"/>
              <a:gd name="T90" fmla="*/ 330771017 w 602"/>
              <a:gd name="T91" fmla="*/ 99104058 h 1053"/>
              <a:gd name="T92" fmla="*/ 335811333 w 602"/>
              <a:gd name="T93" fmla="*/ 138872182 h 1053"/>
              <a:gd name="T94" fmla="*/ 342112125 w 602"/>
              <a:gd name="T95" fmla="*/ 185583450 h 10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2"/>
              <a:gd name="T145" fmla="*/ 0 h 1053"/>
              <a:gd name="T146" fmla="*/ 602 w 602"/>
              <a:gd name="T147" fmla="*/ 1053 h 10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2" h="1053">
                <a:moveTo>
                  <a:pt x="543" y="294"/>
                </a:moveTo>
                <a:lnTo>
                  <a:pt x="545" y="312"/>
                </a:lnTo>
                <a:lnTo>
                  <a:pt x="548" y="334"/>
                </a:lnTo>
                <a:lnTo>
                  <a:pt x="550" y="348"/>
                </a:lnTo>
                <a:lnTo>
                  <a:pt x="551" y="359"/>
                </a:lnTo>
                <a:lnTo>
                  <a:pt x="552" y="374"/>
                </a:lnTo>
                <a:lnTo>
                  <a:pt x="556" y="406"/>
                </a:lnTo>
                <a:lnTo>
                  <a:pt x="560" y="434"/>
                </a:lnTo>
                <a:lnTo>
                  <a:pt x="560" y="437"/>
                </a:lnTo>
                <a:lnTo>
                  <a:pt x="562" y="457"/>
                </a:lnTo>
                <a:lnTo>
                  <a:pt x="563" y="467"/>
                </a:lnTo>
                <a:lnTo>
                  <a:pt x="564" y="480"/>
                </a:lnTo>
                <a:lnTo>
                  <a:pt x="568" y="504"/>
                </a:lnTo>
                <a:lnTo>
                  <a:pt x="572" y="534"/>
                </a:lnTo>
                <a:lnTo>
                  <a:pt x="572" y="537"/>
                </a:lnTo>
                <a:lnTo>
                  <a:pt x="573" y="543"/>
                </a:lnTo>
                <a:lnTo>
                  <a:pt x="574" y="554"/>
                </a:lnTo>
                <a:lnTo>
                  <a:pt x="575" y="560"/>
                </a:lnTo>
                <a:lnTo>
                  <a:pt x="576" y="570"/>
                </a:lnTo>
                <a:lnTo>
                  <a:pt x="580" y="608"/>
                </a:lnTo>
                <a:lnTo>
                  <a:pt x="585" y="641"/>
                </a:lnTo>
                <a:lnTo>
                  <a:pt x="586" y="654"/>
                </a:lnTo>
                <a:lnTo>
                  <a:pt x="587" y="659"/>
                </a:lnTo>
                <a:lnTo>
                  <a:pt x="578" y="668"/>
                </a:lnTo>
                <a:lnTo>
                  <a:pt x="579" y="678"/>
                </a:lnTo>
                <a:lnTo>
                  <a:pt x="585" y="685"/>
                </a:lnTo>
                <a:lnTo>
                  <a:pt x="582" y="705"/>
                </a:lnTo>
                <a:lnTo>
                  <a:pt x="584" y="710"/>
                </a:lnTo>
                <a:lnTo>
                  <a:pt x="602" y="715"/>
                </a:lnTo>
                <a:lnTo>
                  <a:pt x="599" y="720"/>
                </a:lnTo>
                <a:lnTo>
                  <a:pt x="587" y="738"/>
                </a:lnTo>
                <a:lnTo>
                  <a:pt x="563" y="745"/>
                </a:lnTo>
                <a:lnTo>
                  <a:pt x="560" y="749"/>
                </a:lnTo>
                <a:lnTo>
                  <a:pt x="554" y="753"/>
                </a:lnTo>
                <a:lnTo>
                  <a:pt x="542" y="764"/>
                </a:lnTo>
                <a:lnTo>
                  <a:pt x="528" y="770"/>
                </a:lnTo>
                <a:lnTo>
                  <a:pt x="518" y="761"/>
                </a:lnTo>
                <a:lnTo>
                  <a:pt x="515" y="761"/>
                </a:lnTo>
                <a:lnTo>
                  <a:pt x="502" y="763"/>
                </a:lnTo>
                <a:lnTo>
                  <a:pt x="494" y="765"/>
                </a:lnTo>
                <a:lnTo>
                  <a:pt x="485" y="793"/>
                </a:lnTo>
                <a:lnTo>
                  <a:pt x="489" y="801"/>
                </a:lnTo>
                <a:lnTo>
                  <a:pt x="489" y="802"/>
                </a:lnTo>
                <a:lnTo>
                  <a:pt x="489" y="818"/>
                </a:lnTo>
                <a:lnTo>
                  <a:pt x="479" y="832"/>
                </a:lnTo>
                <a:lnTo>
                  <a:pt x="457" y="850"/>
                </a:lnTo>
                <a:lnTo>
                  <a:pt x="455" y="858"/>
                </a:lnTo>
                <a:lnTo>
                  <a:pt x="437" y="889"/>
                </a:lnTo>
                <a:lnTo>
                  <a:pt x="434" y="886"/>
                </a:lnTo>
                <a:lnTo>
                  <a:pt x="429" y="885"/>
                </a:lnTo>
                <a:lnTo>
                  <a:pt x="421" y="895"/>
                </a:lnTo>
                <a:lnTo>
                  <a:pt x="411" y="914"/>
                </a:lnTo>
                <a:lnTo>
                  <a:pt x="411" y="927"/>
                </a:lnTo>
                <a:lnTo>
                  <a:pt x="411" y="928"/>
                </a:lnTo>
                <a:lnTo>
                  <a:pt x="407" y="958"/>
                </a:lnTo>
                <a:lnTo>
                  <a:pt x="406" y="958"/>
                </a:lnTo>
                <a:lnTo>
                  <a:pt x="398" y="961"/>
                </a:lnTo>
                <a:lnTo>
                  <a:pt x="349" y="955"/>
                </a:lnTo>
                <a:lnTo>
                  <a:pt x="342" y="936"/>
                </a:lnTo>
                <a:lnTo>
                  <a:pt x="330" y="924"/>
                </a:lnTo>
                <a:lnTo>
                  <a:pt x="320" y="921"/>
                </a:lnTo>
                <a:lnTo>
                  <a:pt x="322" y="937"/>
                </a:lnTo>
                <a:lnTo>
                  <a:pt x="306" y="942"/>
                </a:lnTo>
                <a:lnTo>
                  <a:pt x="306" y="944"/>
                </a:lnTo>
                <a:lnTo>
                  <a:pt x="306" y="946"/>
                </a:lnTo>
                <a:lnTo>
                  <a:pt x="302" y="961"/>
                </a:lnTo>
                <a:lnTo>
                  <a:pt x="297" y="962"/>
                </a:lnTo>
                <a:lnTo>
                  <a:pt x="286" y="1005"/>
                </a:lnTo>
                <a:lnTo>
                  <a:pt x="277" y="1015"/>
                </a:lnTo>
                <a:lnTo>
                  <a:pt x="276" y="1006"/>
                </a:lnTo>
                <a:lnTo>
                  <a:pt x="256" y="999"/>
                </a:lnTo>
                <a:lnTo>
                  <a:pt x="241" y="979"/>
                </a:lnTo>
                <a:lnTo>
                  <a:pt x="230" y="987"/>
                </a:lnTo>
                <a:lnTo>
                  <a:pt x="212" y="1000"/>
                </a:lnTo>
                <a:lnTo>
                  <a:pt x="208" y="1002"/>
                </a:lnTo>
                <a:lnTo>
                  <a:pt x="188" y="1039"/>
                </a:lnTo>
                <a:lnTo>
                  <a:pt x="158" y="1018"/>
                </a:lnTo>
                <a:lnTo>
                  <a:pt x="151" y="1015"/>
                </a:lnTo>
                <a:lnTo>
                  <a:pt x="134" y="1006"/>
                </a:lnTo>
                <a:lnTo>
                  <a:pt x="132" y="1005"/>
                </a:lnTo>
                <a:lnTo>
                  <a:pt x="121" y="1006"/>
                </a:lnTo>
                <a:lnTo>
                  <a:pt x="89" y="1014"/>
                </a:lnTo>
                <a:lnTo>
                  <a:pt x="91" y="1039"/>
                </a:lnTo>
                <a:lnTo>
                  <a:pt x="74" y="1022"/>
                </a:lnTo>
                <a:lnTo>
                  <a:pt x="65" y="1024"/>
                </a:lnTo>
                <a:lnTo>
                  <a:pt x="41" y="1020"/>
                </a:lnTo>
                <a:lnTo>
                  <a:pt x="31" y="1026"/>
                </a:lnTo>
                <a:lnTo>
                  <a:pt x="29" y="1034"/>
                </a:lnTo>
                <a:lnTo>
                  <a:pt x="19" y="1053"/>
                </a:lnTo>
                <a:lnTo>
                  <a:pt x="14" y="1053"/>
                </a:lnTo>
                <a:lnTo>
                  <a:pt x="2" y="1035"/>
                </a:lnTo>
                <a:lnTo>
                  <a:pt x="0" y="1032"/>
                </a:lnTo>
                <a:lnTo>
                  <a:pt x="13" y="990"/>
                </a:lnTo>
                <a:lnTo>
                  <a:pt x="17" y="972"/>
                </a:lnTo>
                <a:lnTo>
                  <a:pt x="12" y="945"/>
                </a:lnTo>
                <a:lnTo>
                  <a:pt x="12" y="940"/>
                </a:lnTo>
                <a:lnTo>
                  <a:pt x="11" y="938"/>
                </a:lnTo>
                <a:lnTo>
                  <a:pt x="17" y="939"/>
                </a:lnTo>
                <a:lnTo>
                  <a:pt x="47" y="907"/>
                </a:lnTo>
                <a:lnTo>
                  <a:pt x="53" y="895"/>
                </a:lnTo>
                <a:lnTo>
                  <a:pt x="50" y="880"/>
                </a:lnTo>
                <a:lnTo>
                  <a:pt x="63" y="872"/>
                </a:lnTo>
                <a:lnTo>
                  <a:pt x="67" y="854"/>
                </a:lnTo>
                <a:lnTo>
                  <a:pt x="72" y="849"/>
                </a:lnTo>
                <a:lnTo>
                  <a:pt x="91" y="810"/>
                </a:lnTo>
                <a:lnTo>
                  <a:pt x="83" y="781"/>
                </a:lnTo>
                <a:lnTo>
                  <a:pt x="79" y="776"/>
                </a:lnTo>
                <a:lnTo>
                  <a:pt x="79" y="773"/>
                </a:lnTo>
                <a:lnTo>
                  <a:pt x="83" y="769"/>
                </a:lnTo>
                <a:lnTo>
                  <a:pt x="69" y="746"/>
                </a:lnTo>
                <a:lnTo>
                  <a:pt x="57" y="721"/>
                </a:lnTo>
                <a:lnTo>
                  <a:pt x="56" y="708"/>
                </a:lnTo>
                <a:lnTo>
                  <a:pt x="63" y="681"/>
                </a:lnTo>
                <a:lnTo>
                  <a:pt x="60" y="684"/>
                </a:lnTo>
                <a:lnTo>
                  <a:pt x="57" y="681"/>
                </a:lnTo>
                <a:lnTo>
                  <a:pt x="69" y="657"/>
                </a:lnTo>
                <a:lnTo>
                  <a:pt x="66" y="626"/>
                </a:lnTo>
                <a:lnTo>
                  <a:pt x="66" y="620"/>
                </a:lnTo>
                <a:lnTo>
                  <a:pt x="62" y="594"/>
                </a:lnTo>
                <a:lnTo>
                  <a:pt x="60" y="572"/>
                </a:lnTo>
                <a:lnTo>
                  <a:pt x="57" y="542"/>
                </a:lnTo>
                <a:lnTo>
                  <a:pt x="55" y="524"/>
                </a:lnTo>
                <a:lnTo>
                  <a:pt x="50" y="480"/>
                </a:lnTo>
                <a:lnTo>
                  <a:pt x="49" y="464"/>
                </a:lnTo>
                <a:lnTo>
                  <a:pt x="49" y="458"/>
                </a:lnTo>
                <a:lnTo>
                  <a:pt x="45" y="418"/>
                </a:lnTo>
                <a:lnTo>
                  <a:pt x="43" y="395"/>
                </a:lnTo>
                <a:lnTo>
                  <a:pt x="41" y="377"/>
                </a:lnTo>
                <a:lnTo>
                  <a:pt x="41" y="373"/>
                </a:lnTo>
                <a:lnTo>
                  <a:pt x="39" y="354"/>
                </a:lnTo>
                <a:lnTo>
                  <a:pt x="37" y="340"/>
                </a:lnTo>
                <a:lnTo>
                  <a:pt x="35" y="312"/>
                </a:lnTo>
                <a:lnTo>
                  <a:pt x="30" y="260"/>
                </a:lnTo>
                <a:lnTo>
                  <a:pt x="28" y="247"/>
                </a:lnTo>
                <a:lnTo>
                  <a:pt x="28" y="245"/>
                </a:lnTo>
                <a:lnTo>
                  <a:pt x="25" y="226"/>
                </a:lnTo>
                <a:lnTo>
                  <a:pt x="25" y="216"/>
                </a:lnTo>
                <a:lnTo>
                  <a:pt x="24" y="205"/>
                </a:lnTo>
                <a:lnTo>
                  <a:pt x="22" y="185"/>
                </a:lnTo>
                <a:lnTo>
                  <a:pt x="20" y="178"/>
                </a:lnTo>
                <a:lnTo>
                  <a:pt x="20" y="173"/>
                </a:lnTo>
                <a:lnTo>
                  <a:pt x="19" y="165"/>
                </a:lnTo>
                <a:lnTo>
                  <a:pt x="18" y="154"/>
                </a:lnTo>
                <a:lnTo>
                  <a:pt x="16" y="130"/>
                </a:lnTo>
                <a:lnTo>
                  <a:pt x="14" y="115"/>
                </a:lnTo>
                <a:lnTo>
                  <a:pt x="14" y="108"/>
                </a:lnTo>
                <a:lnTo>
                  <a:pt x="10" y="70"/>
                </a:lnTo>
                <a:lnTo>
                  <a:pt x="12" y="72"/>
                </a:lnTo>
                <a:lnTo>
                  <a:pt x="39" y="88"/>
                </a:lnTo>
                <a:lnTo>
                  <a:pt x="67" y="87"/>
                </a:lnTo>
                <a:lnTo>
                  <a:pt x="74" y="84"/>
                </a:lnTo>
                <a:lnTo>
                  <a:pt x="78" y="82"/>
                </a:lnTo>
                <a:lnTo>
                  <a:pt x="117" y="59"/>
                </a:lnTo>
                <a:lnTo>
                  <a:pt x="126" y="52"/>
                </a:lnTo>
                <a:lnTo>
                  <a:pt x="137" y="45"/>
                </a:lnTo>
                <a:lnTo>
                  <a:pt x="150" y="43"/>
                </a:lnTo>
                <a:lnTo>
                  <a:pt x="173" y="41"/>
                </a:lnTo>
                <a:lnTo>
                  <a:pt x="191" y="39"/>
                </a:lnTo>
                <a:lnTo>
                  <a:pt x="218" y="35"/>
                </a:lnTo>
                <a:lnTo>
                  <a:pt x="241" y="33"/>
                </a:lnTo>
                <a:lnTo>
                  <a:pt x="246" y="33"/>
                </a:lnTo>
                <a:lnTo>
                  <a:pt x="276" y="29"/>
                </a:lnTo>
                <a:lnTo>
                  <a:pt x="286" y="28"/>
                </a:lnTo>
                <a:lnTo>
                  <a:pt x="331" y="22"/>
                </a:lnTo>
                <a:lnTo>
                  <a:pt x="332" y="22"/>
                </a:lnTo>
                <a:lnTo>
                  <a:pt x="349" y="21"/>
                </a:lnTo>
                <a:lnTo>
                  <a:pt x="377" y="16"/>
                </a:lnTo>
                <a:lnTo>
                  <a:pt x="400" y="13"/>
                </a:lnTo>
                <a:lnTo>
                  <a:pt x="415" y="11"/>
                </a:lnTo>
                <a:lnTo>
                  <a:pt x="423" y="11"/>
                </a:lnTo>
                <a:lnTo>
                  <a:pt x="428" y="10"/>
                </a:lnTo>
                <a:lnTo>
                  <a:pt x="433" y="10"/>
                </a:lnTo>
                <a:lnTo>
                  <a:pt x="446" y="7"/>
                </a:lnTo>
                <a:lnTo>
                  <a:pt x="469" y="5"/>
                </a:lnTo>
                <a:lnTo>
                  <a:pt x="500" y="0"/>
                </a:lnTo>
                <a:lnTo>
                  <a:pt x="503" y="0"/>
                </a:lnTo>
                <a:lnTo>
                  <a:pt x="506" y="16"/>
                </a:lnTo>
                <a:lnTo>
                  <a:pt x="512" y="57"/>
                </a:lnTo>
                <a:lnTo>
                  <a:pt x="514" y="83"/>
                </a:lnTo>
                <a:lnTo>
                  <a:pt x="517" y="95"/>
                </a:lnTo>
                <a:lnTo>
                  <a:pt x="517" y="99"/>
                </a:lnTo>
                <a:lnTo>
                  <a:pt x="520" y="121"/>
                </a:lnTo>
                <a:lnTo>
                  <a:pt x="520" y="126"/>
                </a:lnTo>
                <a:lnTo>
                  <a:pt x="525" y="157"/>
                </a:lnTo>
                <a:lnTo>
                  <a:pt x="528" y="189"/>
                </a:lnTo>
                <a:lnTo>
                  <a:pt x="528" y="191"/>
                </a:lnTo>
                <a:lnTo>
                  <a:pt x="531" y="208"/>
                </a:lnTo>
                <a:lnTo>
                  <a:pt x="533" y="220"/>
                </a:lnTo>
                <a:lnTo>
                  <a:pt x="537" y="250"/>
                </a:lnTo>
                <a:lnTo>
                  <a:pt x="538" y="256"/>
                </a:lnTo>
                <a:lnTo>
                  <a:pt x="540" y="281"/>
                </a:lnTo>
                <a:lnTo>
                  <a:pt x="543" y="294"/>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114" name="Freeform 40"/>
          <p:cNvSpPr>
            <a:spLocks/>
          </p:cNvSpPr>
          <p:nvPr/>
        </p:nvSpPr>
        <p:spPr bwMode="auto">
          <a:xfrm>
            <a:off x="5602288" y="3281019"/>
            <a:ext cx="1119187" cy="600075"/>
          </a:xfrm>
          <a:custGeom>
            <a:avLst/>
            <a:gdLst>
              <a:gd name="T0" fmla="*/ 2147483647 w 1409"/>
              <a:gd name="T1" fmla="*/ 2147483647 h 755"/>
              <a:gd name="T2" fmla="*/ 2147483647 w 1409"/>
              <a:gd name="T3" fmla="*/ 2147483647 h 755"/>
              <a:gd name="T4" fmla="*/ 2147483647 w 1409"/>
              <a:gd name="T5" fmla="*/ 2147483647 h 755"/>
              <a:gd name="T6" fmla="*/ 2147483647 w 1409"/>
              <a:gd name="T7" fmla="*/ 2147483647 h 755"/>
              <a:gd name="T8" fmla="*/ 2147483647 w 1409"/>
              <a:gd name="T9" fmla="*/ 2147483647 h 755"/>
              <a:gd name="T10" fmla="*/ 2147483647 w 1409"/>
              <a:gd name="T11" fmla="*/ 2147483647 h 755"/>
              <a:gd name="T12" fmla="*/ 2147483647 w 1409"/>
              <a:gd name="T13" fmla="*/ 2147483647 h 755"/>
              <a:gd name="T14" fmla="*/ 2147483647 w 1409"/>
              <a:gd name="T15" fmla="*/ 2147483647 h 755"/>
              <a:gd name="T16" fmla="*/ 2147483647 w 1409"/>
              <a:gd name="T17" fmla="*/ 2147483647 h 755"/>
              <a:gd name="T18" fmla="*/ 2147483647 w 1409"/>
              <a:gd name="T19" fmla="*/ 2147483647 h 755"/>
              <a:gd name="T20" fmla="*/ 2147483647 w 1409"/>
              <a:gd name="T21" fmla="*/ 2147483647 h 755"/>
              <a:gd name="T22" fmla="*/ 2147483647 w 1409"/>
              <a:gd name="T23" fmla="*/ 2147483647 h 755"/>
              <a:gd name="T24" fmla="*/ 2147483647 w 1409"/>
              <a:gd name="T25" fmla="*/ 2147483647 h 755"/>
              <a:gd name="T26" fmla="*/ 2147483647 w 1409"/>
              <a:gd name="T27" fmla="*/ 2147483647 h 755"/>
              <a:gd name="T28" fmla="*/ 2147483647 w 1409"/>
              <a:gd name="T29" fmla="*/ 2147483647 h 755"/>
              <a:gd name="T30" fmla="*/ 2147483647 w 1409"/>
              <a:gd name="T31" fmla="*/ 2147483647 h 755"/>
              <a:gd name="T32" fmla="*/ 2147483647 w 1409"/>
              <a:gd name="T33" fmla="*/ 2147483647 h 755"/>
              <a:gd name="T34" fmla="*/ 2147483647 w 1409"/>
              <a:gd name="T35" fmla="*/ 2147483647 h 755"/>
              <a:gd name="T36" fmla="*/ 2147483647 w 1409"/>
              <a:gd name="T37" fmla="*/ 2147483647 h 755"/>
              <a:gd name="T38" fmla="*/ 2147483647 w 1409"/>
              <a:gd name="T39" fmla="*/ 2147483647 h 755"/>
              <a:gd name="T40" fmla="*/ 2147483647 w 1409"/>
              <a:gd name="T41" fmla="*/ 2147483647 h 755"/>
              <a:gd name="T42" fmla="*/ 2147483647 w 1409"/>
              <a:gd name="T43" fmla="*/ 2147483647 h 755"/>
              <a:gd name="T44" fmla="*/ 2147483647 w 1409"/>
              <a:gd name="T45" fmla="*/ 2147483647 h 755"/>
              <a:gd name="T46" fmla="*/ 2147483647 w 1409"/>
              <a:gd name="T47" fmla="*/ 2147483647 h 755"/>
              <a:gd name="T48" fmla="*/ 2147483647 w 1409"/>
              <a:gd name="T49" fmla="*/ 2147483647 h 755"/>
              <a:gd name="T50" fmla="*/ 2147483647 w 1409"/>
              <a:gd name="T51" fmla="*/ 2147483647 h 755"/>
              <a:gd name="T52" fmla="*/ 2147483647 w 1409"/>
              <a:gd name="T53" fmla="*/ 2147483647 h 755"/>
              <a:gd name="T54" fmla="*/ 2147483647 w 1409"/>
              <a:gd name="T55" fmla="*/ 2147483647 h 755"/>
              <a:gd name="T56" fmla="*/ 2147483647 w 1409"/>
              <a:gd name="T57" fmla="*/ 2147483647 h 755"/>
              <a:gd name="T58" fmla="*/ 2147483647 w 1409"/>
              <a:gd name="T59" fmla="*/ 2147483647 h 755"/>
              <a:gd name="T60" fmla="*/ 2147483647 w 1409"/>
              <a:gd name="T61" fmla="*/ 2147483647 h 755"/>
              <a:gd name="T62" fmla="*/ 2147483647 w 1409"/>
              <a:gd name="T63" fmla="*/ 2147483647 h 755"/>
              <a:gd name="T64" fmla="*/ 2147483647 w 1409"/>
              <a:gd name="T65" fmla="*/ 2147483647 h 755"/>
              <a:gd name="T66" fmla="*/ 2147483647 w 1409"/>
              <a:gd name="T67" fmla="*/ 2147483647 h 755"/>
              <a:gd name="T68" fmla="*/ 2147483647 w 1409"/>
              <a:gd name="T69" fmla="*/ 2147483647 h 755"/>
              <a:gd name="T70" fmla="*/ 2147483647 w 1409"/>
              <a:gd name="T71" fmla="*/ 2147483647 h 755"/>
              <a:gd name="T72" fmla="*/ 2147483647 w 1409"/>
              <a:gd name="T73" fmla="*/ 2147483647 h 755"/>
              <a:gd name="T74" fmla="*/ 2147483647 w 1409"/>
              <a:gd name="T75" fmla="*/ 2147483647 h 755"/>
              <a:gd name="T76" fmla="*/ 2147483647 w 1409"/>
              <a:gd name="T77" fmla="*/ 2147483647 h 755"/>
              <a:gd name="T78" fmla="*/ 2147483647 w 1409"/>
              <a:gd name="T79" fmla="*/ 2147483647 h 755"/>
              <a:gd name="T80" fmla="*/ 2147483647 w 1409"/>
              <a:gd name="T81" fmla="*/ 2147483647 h 755"/>
              <a:gd name="T82" fmla="*/ 2147483647 w 1409"/>
              <a:gd name="T83" fmla="*/ 2147483647 h 755"/>
              <a:gd name="T84" fmla="*/ 2147483647 w 1409"/>
              <a:gd name="T85" fmla="*/ 2147483647 h 755"/>
              <a:gd name="T86" fmla="*/ 2147483647 w 1409"/>
              <a:gd name="T87" fmla="*/ 2147483647 h 755"/>
              <a:gd name="T88" fmla="*/ 2147483647 w 1409"/>
              <a:gd name="T89" fmla="*/ 2147483647 h 755"/>
              <a:gd name="T90" fmla="*/ 2147483647 w 1409"/>
              <a:gd name="T91" fmla="*/ 2147483647 h 755"/>
              <a:gd name="T92" fmla="*/ 2147483647 w 1409"/>
              <a:gd name="T93" fmla="*/ 2147483647 h 755"/>
              <a:gd name="T94" fmla="*/ 2147483647 w 1409"/>
              <a:gd name="T95" fmla="*/ 2147483647 h 755"/>
              <a:gd name="T96" fmla="*/ 2147483647 w 1409"/>
              <a:gd name="T97" fmla="*/ 2147483647 h 755"/>
              <a:gd name="T98" fmla="*/ 2147483647 w 1409"/>
              <a:gd name="T99" fmla="*/ 2147483647 h 755"/>
              <a:gd name="T100" fmla="*/ 2147483647 w 1409"/>
              <a:gd name="T101" fmla="*/ 2147483647 h 755"/>
              <a:gd name="T102" fmla="*/ 2147483647 w 1409"/>
              <a:gd name="T103" fmla="*/ 2147483647 h 755"/>
              <a:gd name="T104" fmla="*/ 2147483647 w 1409"/>
              <a:gd name="T105" fmla="*/ 2147483647 h 755"/>
              <a:gd name="T106" fmla="*/ 2147483647 w 1409"/>
              <a:gd name="T107" fmla="*/ 2147483647 h 755"/>
              <a:gd name="T108" fmla="*/ 2147483647 w 1409"/>
              <a:gd name="T109" fmla="*/ 2147483647 h 755"/>
              <a:gd name="T110" fmla="*/ 2147483647 w 1409"/>
              <a:gd name="T111" fmla="*/ 2147483647 h 755"/>
              <a:gd name="T112" fmla="*/ 2147483647 w 1409"/>
              <a:gd name="T113" fmla="*/ 2147483647 h 755"/>
              <a:gd name="T114" fmla="*/ 2147483647 w 1409"/>
              <a:gd name="T115" fmla="*/ 2147483647 h 755"/>
              <a:gd name="T116" fmla="*/ 2147483647 w 1409"/>
              <a:gd name="T117" fmla="*/ 2147483647 h 755"/>
              <a:gd name="T118" fmla="*/ 2147483647 w 1409"/>
              <a:gd name="T119" fmla="*/ 2147483647 h 755"/>
              <a:gd name="T120" fmla="*/ 2147483647 w 1409"/>
              <a:gd name="T121" fmla="*/ 2147483647 h 755"/>
              <a:gd name="T122" fmla="*/ 2147483647 w 1409"/>
              <a:gd name="T123" fmla="*/ 2147483647 h 755"/>
              <a:gd name="T124" fmla="*/ 2147483647 w 1409"/>
              <a:gd name="T125" fmla="*/ 2147483647 h 7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09"/>
              <a:gd name="T190" fmla="*/ 0 h 755"/>
              <a:gd name="T191" fmla="*/ 1409 w 1409"/>
              <a:gd name="T192" fmla="*/ 755 h 7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09" h="755">
                <a:moveTo>
                  <a:pt x="1009" y="621"/>
                </a:moveTo>
                <a:lnTo>
                  <a:pt x="1006" y="621"/>
                </a:lnTo>
                <a:lnTo>
                  <a:pt x="1002" y="622"/>
                </a:lnTo>
                <a:lnTo>
                  <a:pt x="967" y="626"/>
                </a:lnTo>
                <a:lnTo>
                  <a:pt x="948" y="628"/>
                </a:lnTo>
                <a:lnTo>
                  <a:pt x="901" y="632"/>
                </a:lnTo>
                <a:lnTo>
                  <a:pt x="900" y="633"/>
                </a:lnTo>
                <a:lnTo>
                  <a:pt x="882" y="634"/>
                </a:lnTo>
                <a:lnTo>
                  <a:pt x="869" y="634"/>
                </a:lnTo>
                <a:lnTo>
                  <a:pt x="863" y="634"/>
                </a:lnTo>
                <a:lnTo>
                  <a:pt x="858" y="634"/>
                </a:lnTo>
                <a:lnTo>
                  <a:pt x="834" y="635"/>
                </a:lnTo>
                <a:lnTo>
                  <a:pt x="804" y="639"/>
                </a:lnTo>
                <a:lnTo>
                  <a:pt x="800" y="639"/>
                </a:lnTo>
                <a:lnTo>
                  <a:pt x="799" y="640"/>
                </a:lnTo>
                <a:lnTo>
                  <a:pt x="793" y="641"/>
                </a:lnTo>
                <a:lnTo>
                  <a:pt x="773" y="645"/>
                </a:lnTo>
                <a:lnTo>
                  <a:pt x="761" y="647"/>
                </a:lnTo>
                <a:lnTo>
                  <a:pt x="737" y="650"/>
                </a:lnTo>
                <a:lnTo>
                  <a:pt x="704" y="652"/>
                </a:lnTo>
                <a:lnTo>
                  <a:pt x="696" y="653"/>
                </a:lnTo>
                <a:lnTo>
                  <a:pt x="683" y="654"/>
                </a:lnTo>
                <a:lnTo>
                  <a:pt x="668" y="656"/>
                </a:lnTo>
                <a:lnTo>
                  <a:pt x="662" y="656"/>
                </a:lnTo>
                <a:lnTo>
                  <a:pt x="638" y="657"/>
                </a:lnTo>
                <a:lnTo>
                  <a:pt x="623" y="657"/>
                </a:lnTo>
                <a:lnTo>
                  <a:pt x="605" y="658"/>
                </a:lnTo>
                <a:lnTo>
                  <a:pt x="598" y="658"/>
                </a:lnTo>
                <a:lnTo>
                  <a:pt x="582" y="659"/>
                </a:lnTo>
                <a:lnTo>
                  <a:pt x="565" y="660"/>
                </a:lnTo>
                <a:lnTo>
                  <a:pt x="556" y="664"/>
                </a:lnTo>
                <a:lnTo>
                  <a:pt x="553" y="668"/>
                </a:lnTo>
                <a:lnTo>
                  <a:pt x="547" y="663"/>
                </a:lnTo>
                <a:lnTo>
                  <a:pt x="526" y="666"/>
                </a:lnTo>
                <a:lnTo>
                  <a:pt x="514" y="668"/>
                </a:lnTo>
                <a:lnTo>
                  <a:pt x="501" y="670"/>
                </a:lnTo>
                <a:lnTo>
                  <a:pt x="492" y="670"/>
                </a:lnTo>
                <a:lnTo>
                  <a:pt x="456" y="675"/>
                </a:lnTo>
                <a:lnTo>
                  <a:pt x="445" y="677"/>
                </a:lnTo>
                <a:lnTo>
                  <a:pt x="443" y="677"/>
                </a:lnTo>
                <a:lnTo>
                  <a:pt x="419" y="680"/>
                </a:lnTo>
                <a:lnTo>
                  <a:pt x="402" y="682"/>
                </a:lnTo>
                <a:lnTo>
                  <a:pt x="377" y="684"/>
                </a:lnTo>
                <a:lnTo>
                  <a:pt x="359" y="687"/>
                </a:lnTo>
                <a:lnTo>
                  <a:pt x="342" y="688"/>
                </a:lnTo>
                <a:lnTo>
                  <a:pt x="333" y="690"/>
                </a:lnTo>
                <a:lnTo>
                  <a:pt x="302" y="694"/>
                </a:lnTo>
                <a:lnTo>
                  <a:pt x="302" y="687"/>
                </a:lnTo>
                <a:lnTo>
                  <a:pt x="259" y="687"/>
                </a:lnTo>
                <a:lnTo>
                  <a:pt x="260" y="693"/>
                </a:lnTo>
                <a:lnTo>
                  <a:pt x="263" y="700"/>
                </a:lnTo>
                <a:lnTo>
                  <a:pt x="266" y="732"/>
                </a:lnTo>
                <a:lnTo>
                  <a:pt x="221" y="735"/>
                </a:lnTo>
                <a:lnTo>
                  <a:pt x="203" y="737"/>
                </a:lnTo>
                <a:lnTo>
                  <a:pt x="181" y="739"/>
                </a:lnTo>
                <a:lnTo>
                  <a:pt x="178" y="739"/>
                </a:lnTo>
                <a:lnTo>
                  <a:pt x="176" y="739"/>
                </a:lnTo>
                <a:lnTo>
                  <a:pt x="170" y="739"/>
                </a:lnTo>
                <a:lnTo>
                  <a:pt x="128" y="743"/>
                </a:lnTo>
                <a:lnTo>
                  <a:pt x="117" y="744"/>
                </a:lnTo>
                <a:lnTo>
                  <a:pt x="115" y="744"/>
                </a:lnTo>
                <a:lnTo>
                  <a:pt x="113" y="744"/>
                </a:lnTo>
                <a:lnTo>
                  <a:pt x="86" y="748"/>
                </a:lnTo>
                <a:lnTo>
                  <a:pt x="22" y="751"/>
                </a:lnTo>
                <a:lnTo>
                  <a:pt x="13" y="754"/>
                </a:lnTo>
                <a:lnTo>
                  <a:pt x="0" y="755"/>
                </a:lnTo>
                <a:lnTo>
                  <a:pt x="6" y="726"/>
                </a:lnTo>
                <a:lnTo>
                  <a:pt x="7" y="724"/>
                </a:lnTo>
                <a:lnTo>
                  <a:pt x="14" y="721"/>
                </a:lnTo>
                <a:lnTo>
                  <a:pt x="31" y="736"/>
                </a:lnTo>
                <a:lnTo>
                  <a:pt x="44" y="714"/>
                </a:lnTo>
                <a:lnTo>
                  <a:pt x="38" y="690"/>
                </a:lnTo>
                <a:lnTo>
                  <a:pt x="51" y="687"/>
                </a:lnTo>
                <a:lnTo>
                  <a:pt x="51" y="680"/>
                </a:lnTo>
                <a:lnTo>
                  <a:pt x="49" y="657"/>
                </a:lnTo>
                <a:lnTo>
                  <a:pt x="50" y="653"/>
                </a:lnTo>
                <a:lnTo>
                  <a:pt x="51" y="639"/>
                </a:lnTo>
                <a:lnTo>
                  <a:pt x="51" y="638"/>
                </a:lnTo>
                <a:lnTo>
                  <a:pt x="46" y="629"/>
                </a:lnTo>
                <a:lnTo>
                  <a:pt x="38" y="627"/>
                </a:lnTo>
                <a:lnTo>
                  <a:pt x="33" y="615"/>
                </a:lnTo>
                <a:lnTo>
                  <a:pt x="34" y="610"/>
                </a:lnTo>
                <a:lnTo>
                  <a:pt x="42" y="602"/>
                </a:lnTo>
                <a:lnTo>
                  <a:pt x="64" y="568"/>
                </a:lnTo>
                <a:lnTo>
                  <a:pt x="78" y="566"/>
                </a:lnTo>
                <a:lnTo>
                  <a:pt x="79" y="566"/>
                </a:lnTo>
                <a:lnTo>
                  <a:pt x="115" y="581"/>
                </a:lnTo>
                <a:lnTo>
                  <a:pt x="140" y="587"/>
                </a:lnTo>
                <a:lnTo>
                  <a:pt x="153" y="597"/>
                </a:lnTo>
                <a:lnTo>
                  <a:pt x="165" y="598"/>
                </a:lnTo>
                <a:lnTo>
                  <a:pt x="166" y="598"/>
                </a:lnTo>
                <a:lnTo>
                  <a:pt x="167" y="597"/>
                </a:lnTo>
                <a:lnTo>
                  <a:pt x="177" y="582"/>
                </a:lnTo>
                <a:lnTo>
                  <a:pt x="161" y="551"/>
                </a:lnTo>
                <a:lnTo>
                  <a:pt x="173" y="507"/>
                </a:lnTo>
                <a:lnTo>
                  <a:pt x="182" y="510"/>
                </a:lnTo>
                <a:lnTo>
                  <a:pt x="183" y="512"/>
                </a:lnTo>
                <a:lnTo>
                  <a:pt x="185" y="510"/>
                </a:lnTo>
                <a:lnTo>
                  <a:pt x="205" y="496"/>
                </a:lnTo>
                <a:lnTo>
                  <a:pt x="229" y="490"/>
                </a:lnTo>
                <a:lnTo>
                  <a:pt x="239" y="480"/>
                </a:lnTo>
                <a:lnTo>
                  <a:pt x="226" y="465"/>
                </a:lnTo>
                <a:lnTo>
                  <a:pt x="224" y="465"/>
                </a:lnTo>
                <a:lnTo>
                  <a:pt x="219" y="452"/>
                </a:lnTo>
                <a:lnTo>
                  <a:pt x="223" y="431"/>
                </a:lnTo>
                <a:lnTo>
                  <a:pt x="239" y="406"/>
                </a:lnTo>
                <a:lnTo>
                  <a:pt x="244" y="406"/>
                </a:lnTo>
                <a:lnTo>
                  <a:pt x="254" y="387"/>
                </a:lnTo>
                <a:lnTo>
                  <a:pt x="256" y="379"/>
                </a:lnTo>
                <a:lnTo>
                  <a:pt x="266" y="373"/>
                </a:lnTo>
                <a:lnTo>
                  <a:pt x="290" y="377"/>
                </a:lnTo>
                <a:lnTo>
                  <a:pt x="299" y="375"/>
                </a:lnTo>
                <a:lnTo>
                  <a:pt x="316" y="392"/>
                </a:lnTo>
                <a:lnTo>
                  <a:pt x="314" y="367"/>
                </a:lnTo>
                <a:lnTo>
                  <a:pt x="346" y="359"/>
                </a:lnTo>
                <a:lnTo>
                  <a:pt x="357" y="358"/>
                </a:lnTo>
                <a:lnTo>
                  <a:pt x="359" y="359"/>
                </a:lnTo>
                <a:lnTo>
                  <a:pt x="376" y="368"/>
                </a:lnTo>
                <a:lnTo>
                  <a:pt x="383" y="371"/>
                </a:lnTo>
                <a:lnTo>
                  <a:pt x="413" y="392"/>
                </a:lnTo>
                <a:lnTo>
                  <a:pt x="433" y="355"/>
                </a:lnTo>
                <a:lnTo>
                  <a:pt x="437" y="353"/>
                </a:lnTo>
                <a:lnTo>
                  <a:pt x="455" y="340"/>
                </a:lnTo>
                <a:lnTo>
                  <a:pt x="466" y="332"/>
                </a:lnTo>
                <a:lnTo>
                  <a:pt x="481" y="352"/>
                </a:lnTo>
                <a:lnTo>
                  <a:pt x="501" y="359"/>
                </a:lnTo>
                <a:lnTo>
                  <a:pt x="502" y="368"/>
                </a:lnTo>
                <a:lnTo>
                  <a:pt x="511" y="358"/>
                </a:lnTo>
                <a:lnTo>
                  <a:pt x="522" y="315"/>
                </a:lnTo>
                <a:lnTo>
                  <a:pt x="527" y="314"/>
                </a:lnTo>
                <a:lnTo>
                  <a:pt x="531" y="299"/>
                </a:lnTo>
                <a:lnTo>
                  <a:pt x="531" y="297"/>
                </a:lnTo>
                <a:lnTo>
                  <a:pt x="531" y="295"/>
                </a:lnTo>
                <a:lnTo>
                  <a:pt x="547" y="290"/>
                </a:lnTo>
                <a:lnTo>
                  <a:pt x="545" y="274"/>
                </a:lnTo>
                <a:lnTo>
                  <a:pt x="555" y="277"/>
                </a:lnTo>
                <a:lnTo>
                  <a:pt x="567" y="289"/>
                </a:lnTo>
                <a:lnTo>
                  <a:pt x="574" y="308"/>
                </a:lnTo>
                <a:lnTo>
                  <a:pt x="623" y="314"/>
                </a:lnTo>
                <a:lnTo>
                  <a:pt x="631" y="311"/>
                </a:lnTo>
                <a:lnTo>
                  <a:pt x="632" y="311"/>
                </a:lnTo>
                <a:lnTo>
                  <a:pt x="636" y="281"/>
                </a:lnTo>
                <a:lnTo>
                  <a:pt x="636" y="280"/>
                </a:lnTo>
                <a:lnTo>
                  <a:pt x="636" y="267"/>
                </a:lnTo>
                <a:lnTo>
                  <a:pt x="646" y="248"/>
                </a:lnTo>
                <a:lnTo>
                  <a:pt x="654" y="238"/>
                </a:lnTo>
                <a:lnTo>
                  <a:pt x="659" y="239"/>
                </a:lnTo>
                <a:lnTo>
                  <a:pt x="662" y="242"/>
                </a:lnTo>
                <a:lnTo>
                  <a:pt x="680" y="211"/>
                </a:lnTo>
                <a:lnTo>
                  <a:pt x="682" y="203"/>
                </a:lnTo>
                <a:lnTo>
                  <a:pt x="704" y="185"/>
                </a:lnTo>
                <a:lnTo>
                  <a:pt x="714" y="171"/>
                </a:lnTo>
                <a:lnTo>
                  <a:pt x="714" y="155"/>
                </a:lnTo>
                <a:lnTo>
                  <a:pt x="714" y="154"/>
                </a:lnTo>
                <a:lnTo>
                  <a:pt x="710" y="146"/>
                </a:lnTo>
                <a:lnTo>
                  <a:pt x="719" y="118"/>
                </a:lnTo>
                <a:lnTo>
                  <a:pt x="727" y="116"/>
                </a:lnTo>
                <a:lnTo>
                  <a:pt x="740" y="114"/>
                </a:lnTo>
                <a:lnTo>
                  <a:pt x="743" y="114"/>
                </a:lnTo>
                <a:lnTo>
                  <a:pt x="753" y="123"/>
                </a:lnTo>
                <a:lnTo>
                  <a:pt x="767" y="117"/>
                </a:lnTo>
                <a:lnTo>
                  <a:pt x="779" y="106"/>
                </a:lnTo>
                <a:lnTo>
                  <a:pt x="785" y="102"/>
                </a:lnTo>
                <a:lnTo>
                  <a:pt x="788" y="98"/>
                </a:lnTo>
                <a:lnTo>
                  <a:pt x="812" y="91"/>
                </a:lnTo>
                <a:lnTo>
                  <a:pt x="824" y="73"/>
                </a:lnTo>
                <a:lnTo>
                  <a:pt x="827" y="68"/>
                </a:lnTo>
                <a:lnTo>
                  <a:pt x="809" y="63"/>
                </a:lnTo>
                <a:lnTo>
                  <a:pt x="807" y="58"/>
                </a:lnTo>
                <a:lnTo>
                  <a:pt x="810" y="38"/>
                </a:lnTo>
                <a:lnTo>
                  <a:pt x="804" y="31"/>
                </a:lnTo>
                <a:lnTo>
                  <a:pt x="803" y="21"/>
                </a:lnTo>
                <a:lnTo>
                  <a:pt x="812" y="12"/>
                </a:lnTo>
                <a:lnTo>
                  <a:pt x="819" y="6"/>
                </a:lnTo>
                <a:lnTo>
                  <a:pt x="824" y="0"/>
                </a:lnTo>
                <a:lnTo>
                  <a:pt x="849" y="14"/>
                </a:lnTo>
                <a:lnTo>
                  <a:pt x="851" y="14"/>
                </a:lnTo>
                <a:lnTo>
                  <a:pt x="871" y="6"/>
                </a:lnTo>
                <a:lnTo>
                  <a:pt x="875" y="2"/>
                </a:lnTo>
                <a:lnTo>
                  <a:pt x="897" y="15"/>
                </a:lnTo>
                <a:lnTo>
                  <a:pt x="909" y="20"/>
                </a:lnTo>
                <a:lnTo>
                  <a:pt x="919" y="38"/>
                </a:lnTo>
                <a:lnTo>
                  <a:pt x="924" y="43"/>
                </a:lnTo>
                <a:lnTo>
                  <a:pt x="931" y="54"/>
                </a:lnTo>
                <a:lnTo>
                  <a:pt x="932" y="66"/>
                </a:lnTo>
                <a:lnTo>
                  <a:pt x="954" y="73"/>
                </a:lnTo>
                <a:lnTo>
                  <a:pt x="968" y="75"/>
                </a:lnTo>
                <a:lnTo>
                  <a:pt x="978" y="72"/>
                </a:lnTo>
                <a:lnTo>
                  <a:pt x="978" y="70"/>
                </a:lnTo>
                <a:lnTo>
                  <a:pt x="996" y="72"/>
                </a:lnTo>
                <a:lnTo>
                  <a:pt x="1006" y="75"/>
                </a:lnTo>
                <a:lnTo>
                  <a:pt x="1029" y="97"/>
                </a:lnTo>
                <a:lnTo>
                  <a:pt x="1038" y="98"/>
                </a:lnTo>
                <a:lnTo>
                  <a:pt x="1040" y="99"/>
                </a:lnTo>
                <a:lnTo>
                  <a:pt x="1041" y="99"/>
                </a:lnTo>
                <a:lnTo>
                  <a:pt x="1050" y="98"/>
                </a:lnTo>
                <a:lnTo>
                  <a:pt x="1052" y="86"/>
                </a:lnTo>
                <a:lnTo>
                  <a:pt x="1070" y="78"/>
                </a:lnTo>
                <a:lnTo>
                  <a:pt x="1100" y="84"/>
                </a:lnTo>
                <a:lnTo>
                  <a:pt x="1118" y="97"/>
                </a:lnTo>
                <a:lnTo>
                  <a:pt x="1121" y="92"/>
                </a:lnTo>
                <a:lnTo>
                  <a:pt x="1127" y="88"/>
                </a:lnTo>
                <a:lnTo>
                  <a:pt x="1145" y="86"/>
                </a:lnTo>
                <a:lnTo>
                  <a:pt x="1162" y="58"/>
                </a:lnTo>
                <a:lnTo>
                  <a:pt x="1190" y="48"/>
                </a:lnTo>
                <a:lnTo>
                  <a:pt x="1199" y="79"/>
                </a:lnTo>
                <a:lnTo>
                  <a:pt x="1209" y="91"/>
                </a:lnTo>
                <a:lnTo>
                  <a:pt x="1222" y="92"/>
                </a:lnTo>
                <a:lnTo>
                  <a:pt x="1240" y="103"/>
                </a:lnTo>
                <a:lnTo>
                  <a:pt x="1248" y="108"/>
                </a:lnTo>
                <a:lnTo>
                  <a:pt x="1257" y="121"/>
                </a:lnTo>
                <a:lnTo>
                  <a:pt x="1258" y="133"/>
                </a:lnTo>
                <a:lnTo>
                  <a:pt x="1265" y="164"/>
                </a:lnTo>
                <a:lnTo>
                  <a:pt x="1260" y="165"/>
                </a:lnTo>
                <a:lnTo>
                  <a:pt x="1262" y="194"/>
                </a:lnTo>
                <a:lnTo>
                  <a:pt x="1292" y="223"/>
                </a:lnTo>
                <a:lnTo>
                  <a:pt x="1293" y="236"/>
                </a:lnTo>
                <a:lnTo>
                  <a:pt x="1293" y="241"/>
                </a:lnTo>
                <a:lnTo>
                  <a:pt x="1311" y="251"/>
                </a:lnTo>
                <a:lnTo>
                  <a:pt x="1312" y="256"/>
                </a:lnTo>
                <a:lnTo>
                  <a:pt x="1322" y="268"/>
                </a:lnTo>
                <a:lnTo>
                  <a:pt x="1334" y="279"/>
                </a:lnTo>
                <a:lnTo>
                  <a:pt x="1332" y="283"/>
                </a:lnTo>
                <a:lnTo>
                  <a:pt x="1378" y="316"/>
                </a:lnTo>
                <a:lnTo>
                  <a:pt x="1379" y="323"/>
                </a:lnTo>
                <a:lnTo>
                  <a:pt x="1409" y="321"/>
                </a:lnTo>
                <a:lnTo>
                  <a:pt x="1391" y="344"/>
                </a:lnTo>
                <a:lnTo>
                  <a:pt x="1371" y="369"/>
                </a:lnTo>
                <a:lnTo>
                  <a:pt x="1353" y="392"/>
                </a:lnTo>
                <a:lnTo>
                  <a:pt x="1342" y="403"/>
                </a:lnTo>
                <a:lnTo>
                  <a:pt x="1330" y="407"/>
                </a:lnTo>
                <a:lnTo>
                  <a:pt x="1310" y="422"/>
                </a:lnTo>
                <a:lnTo>
                  <a:pt x="1308" y="424"/>
                </a:lnTo>
                <a:lnTo>
                  <a:pt x="1283" y="446"/>
                </a:lnTo>
                <a:lnTo>
                  <a:pt x="1280" y="472"/>
                </a:lnTo>
                <a:lnTo>
                  <a:pt x="1258" y="488"/>
                </a:lnTo>
                <a:lnTo>
                  <a:pt x="1259" y="507"/>
                </a:lnTo>
                <a:lnTo>
                  <a:pt x="1259" y="508"/>
                </a:lnTo>
                <a:lnTo>
                  <a:pt x="1216" y="542"/>
                </a:lnTo>
                <a:lnTo>
                  <a:pt x="1216" y="551"/>
                </a:lnTo>
                <a:lnTo>
                  <a:pt x="1155" y="581"/>
                </a:lnTo>
                <a:lnTo>
                  <a:pt x="1147" y="581"/>
                </a:lnTo>
                <a:lnTo>
                  <a:pt x="1124" y="596"/>
                </a:lnTo>
                <a:lnTo>
                  <a:pt x="1115" y="603"/>
                </a:lnTo>
                <a:lnTo>
                  <a:pt x="1113" y="609"/>
                </a:lnTo>
                <a:lnTo>
                  <a:pt x="1094" y="611"/>
                </a:lnTo>
                <a:lnTo>
                  <a:pt x="1066" y="614"/>
                </a:lnTo>
                <a:lnTo>
                  <a:pt x="1053" y="615"/>
                </a:lnTo>
                <a:lnTo>
                  <a:pt x="1051" y="615"/>
                </a:lnTo>
                <a:lnTo>
                  <a:pt x="1036" y="617"/>
                </a:lnTo>
                <a:lnTo>
                  <a:pt x="1011" y="620"/>
                </a:lnTo>
                <a:lnTo>
                  <a:pt x="1009" y="621"/>
                </a:lnTo>
                <a:close/>
              </a:path>
            </a:pathLst>
          </a:custGeom>
          <a:noFill/>
          <a:ln w="1651">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115" name="Freeform 41"/>
          <p:cNvSpPr>
            <a:spLocks/>
          </p:cNvSpPr>
          <p:nvPr/>
        </p:nvSpPr>
        <p:spPr bwMode="auto">
          <a:xfrm>
            <a:off x="5583238" y="3868394"/>
            <a:ext cx="9525" cy="14287"/>
          </a:xfrm>
          <a:custGeom>
            <a:avLst/>
            <a:gdLst>
              <a:gd name="T0" fmla="*/ 2147483647 w 10"/>
              <a:gd name="T1" fmla="*/ 0 h 19"/>
              <a:gd name="T2" fmla="*/ 2147483647 w 10"/>
              <a:gd name="T3" fmla="*/ 2147483647 h 19"/>
              <a:gd name="T4" fmla="*/ 0 w 10"/>
              <a:gd name="T5" fmla="*/ 2147483647 h 19"/>
              <a:gd name="T6" fmla="*/ 2147483647 w 10"/>
              <a:gd name="T7" fmla="*/ 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6" y="0"/>
                </a:moveTo>
                <a:lnTo>
                  <a:pt x="10" y="19"/>
                </a:lnTo>
                <a:lnTo>
                  <a:pt x="0" y="19"/>
                </a:lnTo>
                <a:lnTo>
                  <a:pt x="6" y="0"/>
                </a:lnTo>
                <a:close/>
              </a:path>
            </a:pathLst>
          </a:custGeom>
          <a:no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116" name="Freeform 42"/>
          <p:cNvSpPr>
            <a:spLocks/>
          </p:cNvSpPr>
          <p:nvPr/>
        </p:nvSpPr>
        <p:spPr bwMode="auto">
          <a:xfrm>
            <a:off x="5884863" y="1980856"/>
            <a:ext cx="604837" cy="822325"/>
          </a:xfrm>
          <a:custGeom>
            <a:avLst/>
            <a:gdLst>
              <a:gd name="T0" fmla="*/ 325322822 w 761"/>
              <a:gd name="T1" fmla="*/ 218409675 h 1038"/>
              <a:gd name="T2" fmla="*/ 320269533 w 761"/>
              <a:gd name="T3" fmla="*/ 249790311 h 1038"/>
              <a:gd name="T4" fmla="*/ 291842998 w 761"/>
              <a:gd name="T5" fmla="*/ 276149855 h 1038"/>
              <a:gd name="T6" fmla="*/ 321532458 w 761"/>
              <a:gd name="T7" fmla="*/ 322592975 h 1038"/>
              <a:gd name="T8" fmla="*/ 344273845 w 761"/>
              <a:gd name="T9" fmla="*/ 298116538 h 1038"/>
              <a:gd name="T10" fmla="*/ 348695274 w 761"/>
              <a:gd name="T11" fmla="*/ 267990779 h 1038"/>
              <a:gd name="T12" fmla="*/ 376489949 w 761"/>
              <a:gd name="T13" fmla="*/ 251045188 h 1038"/>
              <a:gd name="T14" fmla="*/ 417550599 w 761"/>
              <a:gd name="T15" fmla="*/ 244769219 h 1038"/>
              <a:gd name="T16" fmla="*/ 456715571 w 761"/>
              <a:gd name="T17" fmla="*/ 337656250 h 1038"/>
              <a:gd name="T18" fmla="*/ 480719882 w 761"/>
              <a:gd name="T19" fmla="*/ 396023869 h 1038"/>
              <a:gd name="T20" fmla="*/ 458610355 w 761"/>
              <a:gd name="T21" fmla="*/ 455647256 h 1038"/>
              <a:gd name="T22" fmla="*/ 442817835 w 761"/>
              <a:gd name="T23" fmla="*/ 457530363 h 1038"/>
              <a:gd name="T24" fmla="*/ 437132687 w 761"/>
              <a:gd name="T25" fmla="*/ 501462937 h 1038"/>
              <a:gd name="T26" fmla="*/ 415654921 w 761"/>
              <a:gd name="T27" fmla="*/ 555437694 h 1038"/>
              <a:gd name="T28" fmla="*/ 391019544 w 761"/>
              <a:gd name="T29" fmla="*/ 606274467 h 1038"/>
              <a:gd name="T30" fmla="*/ 355644141 w 761"/>
              <a:gd name="T31" fmla="*/ 612550436 h 1038"/>
              <a:gd name="T32" fmla="*/ 287421570 w 761"/>
              <a:gd name="T33" fmla="*/ 625103166 h 1038"/>
              <a:gd name="T34" fmla="*/ 242570655 w 761"/>
              <a:gd name="T35" fmla="*/ 632634012 h 1038"/>
              <a:gd name="T36" fmla="*/ 233095144 w 761"/>
              <a:gd name="T37" fmla="*/ 623220058 h 1038"/>
              <a:gd name="T38" fmla="*/ 190771619 w 761"/>
              <a:gd name="T39" fmla="*/ 629496027 h 1038"/>
              <a:gd name="T40" fmla="*/ 179401323 w 761"/>
              <a:gd name="T41" fmla="*/ 630123466 h 1038"/>
              <a:gd name="T42" fmla="*/ 137709707 w 761"/>
              <a:gd name="T43" fmla="*/ 636400227 h 1038"/>
              <a:gd name="T44" fmla="*/ 97912851 w 761"/>
              <a:gd name="T45" fmla="*/ 640793088 h 1038"/>
              <a:gd name="T46" fmla="*/ 69486316 w 761"/>
              <a:gd name="T47" fmla="*/ 643931072 h 1038"/>
              <a:gd name="T48" fmla="*/ 26530968 w 761"/>
              <a:gd name="T49" fmla="*/ 648952164 h 1038"/>
              <a:gd name="T50" fmla="*/ 19582889 w 761"/>
              <a:gd name="T51" fmla="*/ 634517119 h 1038"/>
              <a:gd name="T52" fmla="*/ 54957516 w 761"/>
              <a:gd name="T53" fmla="*/ 541630088 h 1038"/>
              <a:gd name="T54" fmla="*/ 48640496 w 761"/>
              <a:gd name="T55" fmla="*/ 451254395 h 1038"/>
              <a:gd name="T56" fmla="*/ 15160666 w 761"/>
              <a:gd name="T57" fmla="*/ 380961385 h 1038"/>
              <a:gd name="T58" fmla="*/ 12002159 w 761"/>
              <a:gd name="T59" fmla="*/ 326986628 h 1038"/>
              <a:gd name="T60" fmla="*/ 10107375 w 761"/>
              <a:gd name="T61" fmla="*/ 270501325 h 1038"/>
              <a:gd name="T62" fmla="*/ 20845814 w 761"/>
              <a:gd name="T63" fmla="*/ 216526567 h 1038"/>
              <a:gd name="T64" fmla="*/ 34111696 w 761"/>
              <a:gd name="T65" fmla="*/ 178869913 h 1038"/>
              <a:gd name="T66" fmla="*/ 39796844 w 761"/>
              <a:gd name="T67" fmla="*/ 154392684 h 1038"/>
              <a:gd name="T68" fmla="*/ 78329968 w 761"/>
              <a:gd name="T69" fmla="*/ 134309109 h 1038"/>
              <a:gd name="T70" fmla="*/ 96017272 w 761"/>
              <a:gd name="T71" fmla="*/ 153137807 h 1038"/>
              <a:gd name="T72" fmla="*/ 101703215 w 761"/>
              <a:gd name="T73" fmla="*/ 153137807 h 1038"/>
              <a:gd name="T74" fmla="*/ 101071355 w 761"/>
              <a:gd name="T75" fmla="*/ 92258825 h 1038"/>
              <a:gd name="T76" fmla="*/ 140868211 w 761"/>
              <a:gd name="T77" fmla="*/ 67782389 h 1038"/>
              <a:gd name="T78" fmla="*/ 127602336 w 761"/>
              <a:gd name="T79" fmla="*/ 29497541 h 1038"/>
              <a:gd name="T80" fmla="*/ 155397011 w 761"/>
              <a:gd name="T81" fmla="*/ 6903410 h 1038"/>
              <a:gd name="T82" fmla="*/ 188876834 w 761"/>
              <a:gd name="T83" fmla="*/ 14435051 h 1038"/>
              <a:gd name="T84" fmla="*/ 261521679 w 761"/>
              <a:gd name="T85" fmla="*/ 37656617 h 1038"/>
              <a:gd name="T86" fmla="*/ 320269533 w 761"/>
              <a:gd name="T87" fmla="*/ 69664704 h 1038"/>
              <a:gd name="T88" fmla="*/ 318373954 w 761"/>
              <a:gd name="T89" fmla="*/ 101673571 h 1038"/>
              <a:gd name="T90" fmla="*/ 335430193 w 761"/>
              <a:gd name="T91" fmla="*/ 121129733 h 10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1"/>
              <a:gd name="T139" fmla="*/ 0 h 1038"/>
              <a:gd name="T140" fmla="*/ 761 w 761"/>
              <a:gd name="T141" fmla="*/ 1038 h 10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1" h="1038">
                <a:moveTo>
                  <a:pt x="544" y="279"/>
                </a:moveTo>
                <a:lnTo>
                  <a:pt x="521" y="341"/>
                </a:lnTo>
                <a:lnTo>
                  <a:pt x="515" y="348"/>
                </a:lnTo>
                <a:lnTo>
                  <a:pt x="513" y="371"/>
                </a:lnTo>
                <a:lnTo>
                  <a:pt x="514" y="380"/>
                </a:lnTo>
                <a:lnTo>
                  <a:pt x="507" y="398"/>
                </a:lnTo>
                <a:lnTo>
                  <a:pt x="485" y="419"/>
                </a:lnTo>
                <a:lnTo>
                  <a:pt x="466" y="428"/>
                </a:lnTo>
                <a:lnTo>
                  <a:pt x="462" y="440"/>
                </a:lnTo>
                <a:lnTo>
                  <a:pt x="461" y="485"/>
                </a:lnTo>
                <a:lnTo>
                  <a:pt x="477" y="503"/>
                </a:lnTo>
                <a:lnTo>
                  <a:pt x="509" y="514"/>
                </a:lnTo>
                <a:lnTo>
                  <a:pt x="520" y="505"/>
                </a:lnTo>
                <a:lnTo>
                  <a:pt x="540" y="480"/>
                </a:lnTo>
                <a:lnTo>
                  <a:pt x="545" y="475"/>
                </a:lnTo>
                <a:lnTo>
                  <a:pt x="556" y="442"/>
                </a:lnTo>
                <a:lnTo>
                  <a:pt x="564" y="434"/>
                </a:lnTo>
                <a:lnTo>
                  <a:pt x="552" y="427"/>
                </a:lnTo>
                <a:lnTo>
                  <a:pt x="570" y="420"/>
                </a:lnTo>
                <a:lnTo>
                  <a:pt x="575" y="408"/>
                </a:lnTo>
                <a:lnTo>
                  <a:pt x="596" y="400"/>
                </a:lnTo>
                <a:lnTo>
                  <a:pt x="620" y="377"/>
                </a:lnTo>
                <a:lnTo>
                  <a:pt x="631" y="376"/>
                </a:lnTo>
                <a:lnTo>
                  <a:pt x="661" y="390"/>
                </a:lnTo>
                <a:lnTo>
                  <a:pt x="682" y="418"/>
                </a:lnTo>
                <a:lnTo>
                  <a:pt x="700" y="462"/>
                </a:lnTo>
                <a:lnTo>
                  <a:pt x="723" y="538"/>
                </a:lnTo>
                <a:lnTo>
                  <a:pt x="731" y="568"/>
                </a:lnTo>
                <a:lnTo>
                  <a:pt x="737" y="587"/>
                </a:lnTo>
                <a:lnTo>
                  <a:pt x="761" y="631"/>
                </a:lnTo>
                <a:lnTo>
                  <a:pt x="756" y="717"/>
                </a:lnTo>
                <a:lnTo>
                  <a:pt x="729" y="752"/>
                </a:lnTo>
                <a:lnTo>
                  <a:pt x="726" y="726"/>
                </a:lnTo>
                <a:lnTo>
                  <a:pt x="734" y="714"/>
                </a:lnTo>
                <a:lnTo>
                  <a:pt x="715" y="713"/>
                </a:lnTo>
                <a:lnTo>
                  <a:pt x="701" y="729"/>
                </a:lnTo>
                <a:lnTo>
                  <a:pt x="695" y="762"/>
                </a:lnTo>
                <a:lnTo>
                  <a:pt x="698" y="774"/>
                </a:lnTo>
                <a:lnTo>
                  <a:pt x="692" y="799"/>
                </a:lnTo>
                <a:lnTo>
                  <a:pt x="679" y="806"/>
                </a:lnTo>
                <a:lnTo>
                  <a:pt x="660" y="833"/>
                </a:lnTo>
                <a:lnTo>
                  <a:pt x="658" y="885"/>
                </a:lnTo>
                <a:lnTo>
                  <a:pt x="628" y="930"/>
                </a:lnTo>
                <a:lnTo>
                  <a:pt x="624" y="962"/>
                </a:lnTo>
                <a:lnTo>
                  <a:pt x="619" y="966"/>
                </a:lnTo>
                <a:lnTo>
                  <a:pt x="600" y="969"/>
                </a:lnTo>
                <a:lnTo>
                  <a:pt x="593" y="970"/>
                </a:lnTo>
                <a:lnTo>
                  <a:pt x="563" y="976"/>
                </a:lnTo>
                <a:lnTo>
                  <a:pt x="543" y="980"/>
                </a:lnTo>
                <a:lnTo>
                  <a:pt x="486" y="991"/>
                </a:lnTo>
                <a:lnTo>
                  <a:pt x="455" y="996"/>
                </a:lnTo>
                <a:lnTo>
                  <a:pt x="448" y="997"/>
                </a:lnTo>
                <a:lnTo>
                  <a:pt x="435" y="999"/>
                </a:lnTo>
                <a:lnTo>
                  <a:pt x="384" y="1008"/>
                </a:lnTo>
                <a:lnTo>
                  <a:pt x="375" y="1009"/>
                </a:lnTo>
                <a:lnTo>
                  <a:pt x="372" y="993"/>
                </a:lnTo>
                <a:lnTo>
                  <a:pt x="369" y="993"/>
                </a:lnTo>
                <a:lnTo>
                  <a:pt x="338" y="998"/>
                </a:lnTo>
                <a:lnTo>
                  <a:pt x="315" y="1000"/>
                </a:lnTo>
                <a:lnTo>
                  <a:pt x="302" y="1003"/>
                </a:lnTo>
                <a:lnTo>
                  <a:pt x="297" y="1003"/>
                </a:lnTo>
                <a:lnTo>
                  <a:pt x="292" y="1004"/>
                </a:lnTo>
                <a:lnTo>
                  <a:pt x="284" y="1004"/>
                </a:lnTo>
                <a:lnTo>
                  <a:pt x="269" y="1006"/>
                </a:lnTo>
                <a:lnTo>
                  <a:pt x="246" y="1009"/>
                </a:lnTo>
                <a:lnTo>
                  <a:pt x="218" y="1014"/>
                </a:lnTo>
                <a:lnTo>
                  <a:pt x="201" y="1015"/>
                </a:lnTo>
                <a:lnTo>
                  <a:pt x="200" y="1015"/>
                </a:lnTo>
                <a:lnTo>
                  <a:pt x="155" y="1021"/>
                </a:lnTo>
                <a:lnTo>
                  <a:pt x="145" y="1022"/>
                </a:lnTo>
                <a:lnTo>
                  <a:pt x="115" y="1026"/>
                </a:lnTo>
                <a:lnTo>
                  <a:pt x="110" y="1026"/>
                </a:lnTo>
                <a:lnTo>
                  <a:pt x="87" y="1028"/>
                </a:lnTo>
                <a:lnTo>
                  <a:pt x="60" y="1032"/>
                </a:lnTo>
                <a:lnTo>
                  <a:pt x="42" y="1034"/>
                </a:lnTo>
                <a:lnTo>
                  <a:pt x="19" y="1036"/>
                </a:lnTo>
                <a:lnTo>
                  <a:pt x="6" y="1038"/>
                </a:lnTo>
                <a:lnTo>
                  <a:pt x="31" y="1011"/>
                </a:lnTo>
                <a:lnTo>
                  <a:pt x="55" y="950"/>
                </a:lnTo>
                <a:lnTo>
                  <a:pt x="75" y="908"/>
                </a:lnTo>
                <a:lnTo>
                  <a:pt x="87" y="863"/>
                </a:lnTo>
                <a:lnTo>
                  <a:pt x="88" y="780"/>
                </a:lnTo>
                <a:lnTo>
                  <a:pt x="88" y="775"/>
                </a:lnTo>
                <a:lnTo>
                  <a:pt x="77" y="719"/>
                </a:lnTo>
                <a:lnTo>
                  <a:pt x="67" y="690"/>
                </a:lnTo>
                <a:lnTo>
                  <a:pt x="24" y="608"/>
                </a:lnTo>
                <a:lnTo>
                  <a:pt x="24" y="607"/>
                </a:lnTo>
                <a:lnTo>
                  <a:pt x="10" y="548"/>
                </a:lnTo>
                <a:lnTo>
                  <a:pt x="13" y="544"/>
                </a:lnTo>
                <a:lnTo>
                  <a:pt x="19" y="521"/>
                </a:lnTo>
                <a:lnTo>
                  <a:pt x="4" y="476"/>
                </a:lnTo>
                <a:lnTo>
                  <a:pt x="0" y="470"/>
                </a:lnTo>
                <a:lnTo>
                  <a:pt x="16" y="431"/>
                </a:lnTo>
                <a:lnTo>
                  <a:pt x="33" y="382"/>
                </a:lnTo>
                <a:lnTo>
                  <a:pt x="33" y="364"/>
                </a:lnTo>
                <a:lnTo>
                  <a:pt x="33" y="345"/>
                </a:lnTo>
                <a:lnTo>
                  <a:pt x="34" y="335"/>
                </a:lnTo>
                <a:lnTo>
                  <a:pt x="25" y="306"/>
                </a:lnTo>
                <a:lnTo>
                  <a:pt x="54" y="285"/>
                </a:lnTo>
                <a:lnTo>
                  <a:pt x="54" y="277"/>
                </a:lnTo>
                <a:lnTo>
                  <a:pt x="51" y="245"/>
                </a:lnTo>
                <a:lnTo>
                  <a:pt x="63" y="246"/>
                </a:lnTo>
                <a:lnTo>
                  <a:pt x="99" y="216"/>
                </a:lnTo>
                <a:lnTo>
                  <a:pt x="134" y="177"/>
                </a:lnTo>
                <a:lnTo>
                  <a:pt x="124" y="214"/>
                </a:lnTo>
                <a:lnTo>
                  <a:pt x="130" y="269"/>
                </a:lnTo>
                <a:lnTo>
                  <a:pt x="146" y="216"/>
                </a:lnTo>
                <a:lnTo>
                  <a:pt x="152" y="244"/>
                </a:lnTo>
                <a:lnTo>
                  <a:pt x="145" y="273"/>
                </a:lnTo>
                <a:lnTo>
                  <a:pt x="149" y="273"/>
                </a:lnTo>
                <a:lnTo>
                  <a:pt x="161" y="244"/>
                </a:lnTo>
                <a:lnTo>
                  <a:pt x="169" y="208"/>
                </a:lnTo>
                <a:lnTo>
                  <a:pt x="160" y="157"/>
                </a:lnTo>
                <a:lnTo>
                  <a:pt x="160" y="147"/>
                </a:lnTo>
                <a:lnTo>
                  <a:pt x="181" y="121"/>
                </a:lnTo>
                <a:lnTo>
                  <a:pt x="207" y="112"/>
                </a:lnTo>
                <a:lnTo>
                  <a:pt x="223" y="108"/>
                </a:lnTo>
                <a:lnTo>
                  <a:pt x="223" y="95"/>
                </a:lnTo>
                <a:lnTo>
                  <a:pt x="202" y="80"/>
                </a:lnTo>
                <a:lnTo>
                  <a:pt x="202" y="47"/>
                </a:lnTo>
                <a:lnTo>
                  <a:pt x="212" y="40"/>
                </a:lnTo>
                <a:lnTo>
                  <a:pt x="209" y="12"/>
                </a:lnTo>
                <a:lnTo>
                  <a:pt x="246" y="11"/>
                </a:lnTo>
                <a:lnTo>
                  <a:pt x="256" y="0"/>
                </a:lnTo>
                <a:lnTo>
                  <a:pt x="266" y="9"/>
                </a:lnTo>
                <a:lnTo>
                  <a:pt x="299" y="23"/>
                </a:lnTo>
                <a:lnTo>
                  <a:pt x="352" y="28"/>
                </a:lnTo>
                <a:lnTo>
                  <a:pt x="371" y="54"/>
                </a:lnTo>
                <a:lnTo>
                  <a:pt x="414" y="60"/>
                </a:lnTo>
                <a:lnTo>
                  <a:pt x="456" y="76"/>
                </a:lnTo>
                <a:lnTo>
                  <a:pt x="483" y="77"/>
                </a:lnTo>
                <a:lnTo>
                  <a:pt x="507" y="111"/>
                </a:lnTo>
                <a:lnTo>
                  <a:pt x="533" y="148"/>
                </a:lnTo>
                <a:lnTo>
                  <a:pt x="511" y="144"/>
                </a:lnTo>
                <a:lnTo>
                  <a:pt x="504" y="162"/>
                </a:lnTo>
                <a:lnTo>
                  <a:pt x="520" y="185"/>
                </a:lnTo>
                <a:lnTo>
                  <a:pt x="532" y="189"/>
                </a:lnTo>
                <a:lnTo>
                  <a:pt x="531" y="193"/>
                </a:lnTo>
                <a:lnTo>
                  <a:pt x="539" y="220"/>
                </a:lnTo>
                <a:lnTo>
                  <a:pt x="544" y="279"/>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117" name="Freeform 43"/>
          <p:cNvSpPr>
            <a:spLocks/>
          </p:cNvSpPr>
          <p:nvPr/>
        </p:nvSpPr>
        <p:spPr bwMode="auto">
          <a:xfrm>
            <a:off x="5299075" y="1703044"/>
            <a:ext cx="950913" cy="458787"/>
          </a:xfrm>
          <a:custGeom>
            <a:avLst/>
            <a:gdLst>
              <a:gd name="T0" fmla="*/ 420092787 w 1200"/>
              <a:gd name="T1" fmla="*/ 252257306 h 577"/>
              <a:gd name="T2" fmla="*/ 398742323 w 1200"/>
              <a:gd name="T3" fmla="*/ 254153678 h 577"/>
              <a:gd name="T4" fmla="*/ 378648747 w 1200"/>
              <a:gd name="T5" fmla="*/ 245302352 h 577"/>
              <a:gd name="T6" fmla="*/ 334064417 w 1200"/>
              <a:gd name="T7" fmla="*/ 342033217 h 577"/>
              <a:gd name="T8" fmla="*/ 327157621 w 1200"/>
              <a:gd name="T9" fmla="*/ 364792859 h 577"/>
              <a:gd name="T10" fmla="*/ 288853277 w 1200"/>
              <a:gd name="T11" fmla="*/ 269959161 h 577"/>
              <a:gd name="T12" fmla="*/ 273154502 w 1200"/>
              <a:gd name="T13" fmla="*/ 264269251 h 577"/>
              <a:gd name="T14" fmla="*/ 265619312 w 1200"/>
              <a:gd name="T15" fmla="*/ 263637127 h 577"/>
              <a:gd name="T16" fmla="*/ 262479715 w 1200"/>
              <a:gd name="T17" fmla="*/ 249095891 h 577"/>
              <a:gd name="T18" fmla="*/ 241757745 w 1200"/>
              <a:gd name="T19" fmla="*/ 237716070 h 577"/>
              <a:gd name="T20" fmla="*/ 200941356 w 1200"/>
              <a:gd name="T21" fmla="*/ 237716070 h 577"/>
              <a:gd name="T22" fmla="*/ 188382178 w 1200"/>
              <a:gd name="T23" fmla="*/ 232026159 h 577"/>
              <a:gd name="T24" fmla="*/ 166404210 w 1200"/>
              <a:gd name="T25" fmla="*/ 226968373 h 577"/>
              <a:gd name="T26" fmla="*/ 148194233 w 1200"/>
              <a:gd name="T27" fmla="*/ 218749171 h 577"/>
              <a:gd name="T28" fmla="*/ 55886744 w 1200"/>
              <a:gd name="T29" fmla="*/ 201047266 h 577"/>
              <a:gd name="T30" fmla="*/ 22605576 w 1200"/>
              <a:gd name="T31" fmla="*/ 172596918 h 577"/>
              <a:gd name="T32" fmla="*/ 17582380 w 1200"/>
              <a:gd name="T33" fmla="*/ 154262144 h 577"/>
              <a:gd name="T34" fmla="*/ 55259142 w 1200"/>
              <a:gd name="T35" fmla="*/ 128341087 h 577"/>
              <a:gd name="T36" fmla="*/ 81632703 w 1200"/>
              <a:gd name="T37" fmla="*/ 118225513 h 577"/>
              <a:gd name="T38" fmla="*/ 153845824 w 1200"/>
              <a:gd name="T39" fmla="*/ 79028239 h 577"/>
              <a:gd name="T40" fmla="*/ 182102985 w 1200"/>
              <a:gd name="T41" fmla="*/ 44887968 h 577"/>
              <a:gd name="T42" fmla="*/ 204080952 w 1200"/>
              <a:gd name="T43" fmla="*/ 20863277 h 577"/>
              <a:gd name="T44" fmla="*/ 246153338 w 1200"/>
              <a:gd name="T45" fmla="*/ 0 h 577"/>
              <a:gd name="T46" fmla="*/ 276294098 w 1200"/>
              <a:gd name="T47" fmla="*/ 6322036 h 577"/>
              <a:gd name="T48" fmla="*/ 226058970 w 1200"/>
              <a:gd name="T49" fmla="*/ 45520092 h 577"/>
              <a:gd name="T50" fmla="*/ 214755788 w 1200"/>
              <a:gd name="T51" fmla="*/ 67015499 h 577"/>
              <a:gd name="T52" fmla="*/ 205964552 w 1200"/>
              <a:gd name="T53" fmla="*/ 88510893 h 577"/>
              <a:gd name="T54" fmla="*/ 249920537 w 1200"/>
              <a:gd name="T55" fmla="*/ 88510893 h 577"/>
              <a:gd name="T56" fmla="*/ 301411662 w 1200"/>
              <a:gd name="T57" fmla="*/ 108742064 h 577"/>
              <a:gd name="T58" fmla="*/ 355414782 w 1200"/>
              <a:gd name="T59" fmla="*/ 142882323 h 577"/>
              <a:gd name="T60" fmla="*/ 401882712 w 1200"/>
              <a:gd name="T61" fmla="*/ 136560288 h 577"/>
              <a:gd name="T62" fmla="*/ 406278305 w 1200"/>
              <a:gd name="T63" fmla="*/ 135928164 h 577"/>
              <a:gd name="T64" fmla="*/ 459024735 w 1200"/>
              <a:gd name="T65" fmla="*/ 104317197 h 577"/>
              <a:gd name="T66" fmla="*/ 498585077 w 1200"/>
              <a:gd name="T67" fmla="*/ 97362218 h 577"/>
              <a:gd name="T68" fmla="*/ 551960594 w 1200"/>
              <a:gd name="T69" fmla="*/ 78395320 h 577"/>
              <a:gd name="T70" fmla="*/ 577078158 w 1200"/>
              <a:gd name="T71" fmla="*/ 115697018 h 577"/>
              <a:gd name="T72" fmla="*/ 609730913 w 1200"/>
              <a:gd name="T73" fmla="*/ 117593390 h 577"/>
              <a:gd name="T74" fmla="*/ 630452883 w 1200"/>
              <a:gd name="T75" fmla="*/ 121386928 h 577"/>
              <a:gd name="T76" fmla="*/ 660594436 w 1200"/>
              <a:gd name="T77" fmla="*/ 104949321 h 577"/>
              <a:gd name="T78" fmla="*/ 674408819 w 1200"/>
              <a:gd name="T79" fmla="*/ 97362218 h 577"/>
              <a:gd name="T80" fmla="*/ 676920813 w 1200"/>
              <a:gd name="T81" fmla="*/ 122019052 h 577"/>
              <a:gd name="T82" fmla="*/ 696386787 w 1200"/>
              <a:gd name="T83" fmla="*/ 154262144 h 577"/>
              <a:gd name="T84" fmla="*/ 708945965 w 1200"/>
              <a:gd name="T85" fmla="*/ 166274884 h 577"/>
              <a:gd name="T86" fmla="*/ 724643947 w 1200"/>
              <a:gd name="T87" fmla="*/ 161217097 h 577"/>
              <a:gd name="T88" fmla="*/ 753529503 w 1200"/>
              <a:gd name="T89" fmla="*/ 170700546 h 577"/>
              <a:gd name="T90" fmla="*/ 726528339 w 1200"/>
              <a:gd name="T91" fmla="*/ 184608863 h 577"/>
              <a:gd name="T92" fmla="*/ 700782380 w 1200"/>
              <a:gd name="T93" fmla="*/ 184608863 h 577"/>
              <a:gd name="T94" fmla="*/ 660594436 w 1200"/>
              <a:gd name="T95" fmla="*/ 193460189 h 577"/>
              <a:gd name="T96" fmla="*/ 626057290 w 1200"/>
              <a:gd name="T97" fmla="*/ 187770278 h 577"/>
              <a:gd name="T98" fmla="*/ 592148538 w 1200"/>
              <a:gd name="T99" fmla="*/ 191563817 h 577"/>
              <a:gd name="T100" fmla="*/ 536889422 w 1200"/>
              <a:gd name="T101" fmla="*/ 183976739 h 577"/>
              <a:gd name="T102" fmla="*/ 511771857 w 1200"/>
              <a:gd name="T103" fmla="*/ 207369301 h 577"/>
              <a:gd name="T104" fmla="*/ 489793890 w 1200"/>
              <a:gd name="T105" fmla="*/ 214323509 h 577"/>
              <a:gd name="T106" fmla="*/ 458397132 w 1200"/>
              <a:gd name="T107" fmla="*/ 216852800 h 5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0"/>
              <a:gd name="T163" fmla="*/ 0 h 577"/>
              <a:gd name="T164" fmla="*/ 1200 w 1200"/>
              <a:gd name="T165" fmla="*/ 577 h 5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0" h="577">
                <a:moveTo>
                  <a:pt x="699" y="394"/>
                </a:moveTo>
                <a:lnTo>
                  <a:pt x="669" y="399"/>
                </a:lnTo>
                <a:lnTo>
                  <a:pt x="646" y="372"/>
                </a:lnTo>
                <a:lnTo>
                  <a:pt x="635" y="402"/>
                </a:lnTo>
                <a:lnTo>
                  <a:pt x="610" y="406"/>
                </a:lnTo>
                <a:lnTo>
                  <a:pt x="603" y="388"/>
                </a:lnTo>
                <a:lnTo>
                  <a:pt x="566" y="460"/>
                </a:lnTo>
                <a:lnTo>
                  <a:pt x="532" y="541"/>
                </a:lnTo>
                <a:lnTo>
                  <a:pt x="517" y="571"/>
                </a:lnTo>
                <a:lnTo>
                  <a:pt x="521" y="577"/>
                </a:lnTo>
                <a:lnTo>
                  <a:pt x="506" y="571"/>
                </a:lnTo>
                <a:lnTo>
                  <a:pt x="460" y="427"/>
                </a:lnTo>
                <a:lnTo>
                  <a:pt x="457" y="421"/>
                </a:lnTo>
                <a:lnTo>
                  <a:pt x="435" y="418"/>
                </a:lnTo>
                <a:lnTo>
                  <a:pt x="434" y="413"/>
                </a:lnTo>
                <a:lnTo>
                  <a:pt x="423" y="417"/>
                </a:lnTo>
                <a:lnTo>
                  <a:pt x="410" y="412"/>
                </a:lnTo>
                <a:lnTo>
                  <a:pt x="418" y="394"/>
                </a:lnTo>
                <a:lnTo>
                  <a:pt x="409" y="383"/>
                </a:lnTo>
                <a:lnTo>
                  <a:pt x="385" y="376"/>
                </a:lnTo>
                <a:lnTo>
                  <a:pt x="342" y="371"/>
                </a:lnTo>
                <a:lnTo>
                  <a:pt x="320" y="376"/>
                </a:lnTo>
                <a:lnTo>
                  <a:pt x="309" y="370"/>
                </a:lnTo>
                <a:lnTo>
                  <a:pt x="300" y="367"/>
                </a:lnTo>
                <a:lnTo>
                  <a:pt x="282" y="367"/>
                </a:lnTo>
                <a:lnTo>
                  <a:pt x="265" y="359"/>
                </a:lnTo>
                <a:lnTo>
                  <a:pt x="254" y="354"/>
                </a:lnTo>
                <a:lnTo>
                  <a:pt x="236" y="346"/>
                </a:lnTo>
                <a:lnTo>
                  <a:pt x="102" y="321"/>
                </a:lnTo>
                <a:lnTo>
                  <a:pt x="89" y="318"/>
                </a:lnTo>
                <a:lnTo>
                  <a:pt x="54" y="305"/>
                </a:lnTo>
                <a:lnTo>
                  <a:pt x="36" y="273"/>
                </a:lnTo>
                <a:lnTo>
                  <a:pt x="0" y="259"/>
                </a:lnTo>
                <a:lnTo>
                  <a:pt x="28" y="244"/>
                </a:lnTo>
                <a:lnTo>
                  <a:pt x="70" y="223"/>
                </a:lnTo>
                <a:lnTo>
                  <a:pt x="88" y="203"/>
                </a:lnTo>
                <a:lnTo>
                  <a:pt x="109" y="186"/>
                </a:lnTo>
                <a:lnTo>
                  <a:pt x="130" y="187"/>
                </a:lnTo>
                <a:lnTo>
                  <a:pt x="193" y="161"/>
                </a:lnTo>
                <a:lnTo>
                  <a:pt x="245" y="125"/>
                </a:lnTo>
                <a:lnTo>
                  <a:pt x="252" y="106"/>
                </a:lnTo>
                <a:lnTo>
                  <a:pt x="290" y="71"/>
                </a:lnTo>
                <a:lnTo>
                  <a:pt x="309" y="56"/>
                </a:lnTo>
                <a:lnTo>
                  <a:pt x="325" y="33"/>
                </a:lnTo>
                <a:lnTo>
                  <a:pt x="370" y="6"/>
                </a:lnTo>
                <a:lnTo>
                  <a:pt x="392" y="0"/>
                </a:lnTo>
                <a:lnTo>
                  <a:pt x="434" y="2"/>
                </a:lnTo>
                <a:lnTo>
                  <a:pt x="440" y="10"/>
                </a:lnTo>
                <a:lnTo>
                  <a:pt x="396" y="40"/>
                </a:lnTo>
                <a:lnTo>
                  <a:pt x="360" y="72"/>
                </a:lnTo>
                <a:lnTo>
                  <a:pt x="357" y="88"/>
                </a:lnTo>
                <a:lnTo>
                  <a:pt x="342" y="106"/>
                </a:lnTo>
                <a:lnTo>
                  <a:pt x="339" y="122"/>
                </a:lnTo>
                <a:lnTo>
                  <a:pt x="328" y="140"/>
                </a:lnTo>
                <a:lnTo>
                  <a:pt x="362" y="140"/>
                </a:lnTo>
                <a:lnTo>
                  <a:pt x="398" y="140"/>
                </a:lnTo>
                <a:lnTo>
                  <a:pt x="450" y="147"/>
                </a:lnTo>
                <a:lnTo>
                  <a:pt x="480" y="172"/>
                </a:lnTo>
                <a:lnTo>
                  <a:pt x="526" y="228"/>
                </a:lnTo>
                <a:lnTo>
                  <a:pt x="566" y="226"/>
                </a:lnTo>
                <a:lnTo>
                  <a:pt x="629" y="222"/>
                </a:lnTo>
                <a:lnTo>
                  <a:pt x="640" y="216"/>
                </a:lnTo>
                <a:lnTo>
                  <a:pt x="635" y="207"/>
                </a:lnTo>
                <a:lnTo>
                  <a:pt x="647" y="215"/>
                </a:lnTo>
                <a:lnTo>
                  <a:pt x="666" y="213"/>
                </a:lnTo>
                <a:lnTo>
                  <a:pt x="731" y="165"/>
                </a:lnTo>
                <a:lnTo>
                  <a:pt x="774" y="154"/>
                </a:lnTo>
                <a:lnTo>
                  <a:pt x="794" y="154"/>
                </a:lnTo>
                <a:lnTo>
                  <a:pt x="837" y="149"/>
                </a:lnTo>
                <a:lnTo>
                  <a:pt x="879" y="124"/>
                </a:lnTo>
                <a:lnTo>
                  <a:pt x="918" y="116"/>
                </a:lnTo>
                <a:lnTo>
                  <a:pt x="919" y="183"/>
                </a:lnTo>
                <a:lnTo>
                  <a:pt x="928" y="186"/>
                </a:lnTo>
                <a:lnTo>
                  <a:pt x="971" y="186"/>
                </a:lnTo>
                <a:lnTo>
                  <a:pt x="991" y="178"/>
                </a:lnTo>
                <a:lnTo>
                  <a:pt x="1004" y="192"/>
                </a:lnTo>
                <a:lnTo>
                  <a:pt x="1026" y="168"/>
                </a:lnTo>
                <a:lnTo>
                  <a:pt x="1052" y="166"/>
                </a:lnTo>
                <a:lnTo>
                  <a:pt x="1063" y="154"/>
                </a:lnTo>
                <a:lnTo>
                  <a:pt x="1074" y="154"/>
                </a:lnTo>
                <a:lnTo>
                  <a:pt x="1079" y="160"/>
                </a:lnTo>
                <a:lnTo>
                  <a:pt x="1078" y="193"/>
                </a:lnTo>
                <a:lnTo>
                  <a:pt x="1094" y="237"/>
                </a:lnTo>
                <a:lnTo>
                  <a:pt x="1109" y="244"/>
                </a:lnTo>
                <a:lnTo>
                  <a:pt x="1120" y="265"/>
                </a:lnTo>
                <a:lnTo>
                  <a:pt x="1129" y="263"/>
                </a:lnTo>
                <a:lnTo>
                  <a:pt x="1140" y="247"/>
                </a:lnTo>
                <a:lnTo>
                  <a:pt x="1154" y="255"/>
                </a:lnTo>
                <a:lnTo>
                  <a:pt x="1175" y="246"/>
                </a:lnTo>
                <a:lnTo>
                  <a:pt x="1200" y="270"/>
                </a:lnTo>
                <a:lnTo>
                  <a:pt x="1181" y="288"/>
                </a:lnTo>
                <a:lnTo>
                  <a:pt x="1157" y="292"/>
                </a:lnTo>
                <a:lnTo>
                  <a:pt x="1137" y="287"/>
                </a:lnTo>
                <a:lnTo>
                  <a:pt x="1116" y="292"/>
                </a:lnTo>
                <a:lnTo>
                  <a:pt x="1096" y="288"/>
                </a:lnTo>
                <a:lnTo>
                  <a:pt x="1052" y="306"/>
                </a:lnTo>
                <a:lnTo>
                  <a:pt x="1006" y="286"/>
                </a:lnTo>
                <a:lnTo>
                  <a:pt x="997" y="297"/>
                </a:lnTo>
                <a:lnTo>
                  <a:pt x="991" y="339"/>
                </a:lnTo>
                <a:lnTo>
                  <a:pt x="943" y="303"/>
                </a:lnTo>
                <a:lnTo>
                  <a:pt x="921" y="295"/>
                </a:lnTo>
                <a:lnTo>
                  <a:pt x="855" y="291"/>
                </a:lnTo>
                <a:lnTo>
                  <a:pt x="835" y="318"/>
                </a:lnTo>
                <a:lnTo>
                  <a:pt x="815" y="328"/>
                </a:lnTo>
                <a:lnTo>
                  <a:pt x="795" y="330"/>
                </a:lnTo>
                <a:lnTo>
                  <a:pt x="780" y="339"/>
                </a:lnTo>
                <a:lnTo>
                  <a:pt x="750" y="336"/>
                </a:lnTo>
                <a:lnTo>
                  <a:pt x="730" y="343"/>
                </a:lnTo>
                <a:lnTo>
                  <a:pt x="699" y="394"/>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118" name="Freeform 44"/>
          <p:cNvSpPr>
            <a:spLocks/>
          </p:cNvSpPr>
          <p:nvPr/>
        </p:nvSpPr>
        <p:spPr bwMode="auto">
          <a:xfrm>
            <a:off x="6100763" y="1960219"/>
            <a:ext cx="38100" cy="26987"/>
          </a:xfrm>
          <a:custGeom>
            <a:avLst/>
            <a:gdLst>
              <a:gd name="T0" fmla="*/ 0 w 48"/>
              <a:gd name="T1" fmla="*/ 2147483647 h 34"/>
              <a:gd name="T2" fmla="*/ 0 w 48"/>
              <a:gd name="T3" fmla="*/ 0 h 34"/>
              <a:gd name="T4" fmla="*/ 2147483647 w 48"/>
              <a:gd name="T5" fmla="*/ 2147483647 h 34"/>
              <a:gd name="T6" fmla="*/ 2147483647 w 48"/>
              <a:gd name="T7" fmla="*/ 2147483647 h 34"/>
              <a:gd name="T8" fmla="*/ 0 w 48"/>
              <a:gd name="T9" fmla="*/ 2147483647 h 34"/>
              <a:gd name="T10" fmla="*/ 0 60000 65536"/>
              <a:gd name="T11" fmla="*/ 0 60000 65536"/>
              <a:gd name="T12" fmla="*/ 0 60000 65536"/>
              <a:gd name="T13" fmla="*/ 0 60000 65536"/>
              <a:gd name="T14" fmla="*/ 0 60000 65536"/>
              <a:gd name="T15" fmla="*/ 0 w 48"/>
              <a:gd name="T16" fmla="*/ 0 h 34"/>
              <a:gd name="T17" fmla="*/ 48 w 48"/>
              <a:gd name="T18" fmla="*/ 34 h 34"/>
            </a:gdLst>
            <a:ahLst/>
            <a:cxnLst>
              <a:cxn ang="T10">
                <a:pos x="T0" y="T1"/>
              </a:cxn>
              <a:cxn ang="T11">
                <a:pos x="T2" y="T3"/>
              </a:cxn>
              <a:cxn ang="T12">
                <a:pos x="T4" y="T5"/>
              </a:cxn>
              <a:cxn ang="T13">
                <a:pos x="T6" y="T7"/>
              </a:cxn>
              <a:cxn ang="T14">
                <a:pos x="T8" y="T9"/>
              </a:cxn>
            </a:cxnLst>
            <a:rect l="T15" t="T16" r="T17" b="T18"/>
            <a:pathLst>
              <a:path w="48" h="34">
                <a:moveTo>
                  <a:pt x="0" y="9"/>
                </a:moveTo>
                <a:lnTo>
                  <a:pt x="0" y="0"/>
                </a:lnTo>
                <a:lnTo>
                  <a:pt x="48" y="27"/>
                </a:lnTo>
                <a:lnTo>
                  <a:pt x="28" y="34"/>
                </a:lnTo>
                <a:lnTo>
                  <a:pt x="0" y="9"/>
                </a:lnTo>
                <a:close/>
              </a:path>
            </a:pathLst>
          </a:custGeom>
          <a:no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119" name="Freeform 45"/>
          <p:cNvSpPr>
            <a:spLocks/>
          </p:cNvSpPr>
          <p:nvPr/>
        </p:nvSpPr>
        <p:spPr bwMode="auto">
          <a:xfrm>
            <a:off x="5467350" y="1612556"/>
            <a:ext cx="38100" cy="6350"/>
          </a:xfrm>
          <a:custGeom>
            <a:avLst/>
            <a:gdLst>
              <a:gd name="T0" fmla="*/ 0 w 49"/>
              <a:gd name="T1" fmla="*/ 2147483647 h 10"/>
              <a:gd name="T2" fmla="*/ 2147483647 w 49"/>
              <a:gd name="T3" fmla="*/ 0 h 10"/>
              <a:gd name="T4" fmla="*/ 2147483647 w 49"/>
              <a:gd name="T5" fmla="*/ 2147483647 h 10"/>
              <a:gd name="T6" fmla="*/ 2147483647 w 49"/>
              <a:gd name="T7" fmla="*/ 2147483647 h 10"/>
              <a:gd name="T8" fmla="*/ 0 w 49"/>
              <a:gd name="T9" fmla="*/ 2147483647 h 10"/>
              <a:gd name="T10" fmla="*/ 0 60000 65536"/>
              <a:gd name="T11" fmla="*/ 0 60000 65536"/>
              <a:gd name="T12" fmla="*/ 0 60000 65536"/>
              <a:gd name="T13" fmla="*/ 0 60000 65536"/>
              <a:gd name="T14" fmla="*/ 0 60000 65536"/>
              <a:gd name="T15" fmla="*/ 0 w 49"/>
              <a:gd name="T16" fmla="*/ 0 h 10"/>
              <a:gd name="T17" fmla="*/ 49 w 49"/>
              <a:gd name="T18" fmla="*/ 10 h 10"/>
            </a:gdLst>
            <a:ahLst/>
            <a:cxnLst>
              <a:cxn ang="T10">
                <a:pos x="T0" y="T1"/>
              </a:cxn>
              <a:cxn ang="T11">
                <a:pos x="T2" y="T3"/>
              </a:cxn>
              <a:cxn ang="T12">
                <a:pos x="T4" y="T5"/>
              </a:cxn>
              <a:cxn ang="T13">
                <a:pos x="T6" y="T7"/>
              </a:cxn>
              <a:cxn ang="T14">
                <a:pos x="T8" y="T9"/>
              </a:cxn>
            </a:cxnLst>
            <a:rect l="T15" t="T16" r="T17" b="T18"/>
            <a:pathLst>
              <a:path w="49" h="10">
                <a:moveTo>
                  <a:pt x="0" y="4"/>
                </a:moveTo>
                <a:lnTo>
                  <a:pt x="49" y="0"/>
                </a:lnTo>
                <a:lnTo>
                  <a:pt x="41" y="5"/>
                </a:lnTo>
                <a:lnTo>
                  <a:pt x="30" y="10"/>
                </a:lnTo>
                <a:lnTo>
                  <a:pt x="0" y="4"/>
                </a:lnTo>
                <a:close/>
              </a:path>
            </a:pathLst>
          </a:custGeom>
          <a:no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120" name="Freeform 46"/>
          <p:cNvSpPr>
            <a:spLocks/>
          </p:cNvSpPr>
          <p:nvPr/>
        </p:nvSpPr>
        <p:spPr bwMode="auto">
          <a:xfrm>
            <a:off x="6183313" y="2631731"/>
            <a:ext cx="652462" cy="746125"/>
          </a:xfrm>
          <a:custGeom>
            <a:avLst/>
            <a:gdLst>
              <a:gd name="T0" fmla="*/ 173260409 w 822"/>
              <a:gd name="T1" fmla="*/ 563824228 h 939"/>
              <a:gd name="T2" fmla="*/ 155619334 w 822"/>
              <a:gd name="T3" fmla="*/ 561929913 h 939"/>
              <a:gd name="T4" fmla="*/ 126637965 w 822"/>
              <a:gd name="T5" fmla="*/ 558141283 h 939"/>
              <a:gd name="T6" fmla="*/ 118447267 w 822"/>
              <a:gd name="T7" fmla="*/ 540463131 h 939"/>
              <a:gd name="T8" fmla="*/ 90725553 w 822"/>
              <a:gd name="T9" fmla="*/ 517732944 h 939"/>
              <a:gd name="T10" fmla="*/ 74344158 w 822"/>
              <a:gd name="T11" fmla="*/ 525309408 h 939"/>
              <a:gd name="T12" fmla="*/ 51033321 w 822"/>
              <a:gd name="T13" fmla="*/ 524046796 h 939"/>
              <a:gd name="T14" fmla="*/ 46622457 w 822"/>
              <a:gd name="T15" fmla="*/ 491846624 h 939"/>
              <a:gd name="T16" fmla="*/ 42842623 w 822"/>
              <a:gd name="T17" fmla="*/ 457752137 h 939"/>
              <a:gd name="T18" fmla="*/ 41582149 w 822"/>
              <a:gd name="T19" fmla="*/ 445124432 h 939"/>
              <a:gd name="T20" fmla="*/ 35912399 w 822"/>
              <a:gd name="T21" fmla="*/ 402821678 h 939"/>
              <a:gd name="T22" fmla="*/ 34021689 w 822"/>
              <a:gd name="T23" fmla="*/ 381985805 h 939"/>
              <a:gd name="T24" fmla="*/ 28351939 w 822"/>
              <a:gd name="T25" fmla="*/ 334632705 h 939"/>
              <a:gd name="T26" fmla="*/ 24571305 w 822"/>
              <a:gd name="T27" fmla="*/ 304957756 h 939"/>
              <a:gd name="T28" fmla="*/ 20161235 w 822"/>
              <a:gd name="T29" fmla="*/ 269599863 h 939"/>
              <a:gd name="T30" fmla="*/ 15751164 w 822"/>
              <a:gd name="T31" fmla="*/ 239294005 h 939"/>
              <a:gd name="T32" fmla="*/ 11970534 w 822"/>
              <a:gd name="T33" fmla="*/ 207092989 h 939"/>
              <a:gd name="T34" fmla="*/ 6930227 w 822"/>
              <a:gd name="T35" fmla="*/ 170473279 h 939"/>
              <a:gd name="T36" fmla="*/ 3779835 w 822"/>
              <a:gd name="T37" fmla="*/ 143955256 h 939"/>
              <a:gd name="T38" fmla="*/ 37802316 w 822"/>
              <a:gd name="T39" fmla="*/ 111754289 h 939"/>
              <a:gd name="T40" fmla="*/ 69934088 w 822"/>
              <a:gd name="T41" fmla="*/ 106703843 h 939"/>
              <a:gd name="T42" fmla="*/ 137348022 w 822"/>
              <a:gd name="T43" fmla="*/ 93444409 h 939"/>
              <a:gd name="T44" fmla="*/ 163810032 w 822"/>
              <a:gd name="T45" fmla="*/ 96601336 h 939"/>
              <a:gd name="T46" fmla="*/ 209803082 w 822"/>
              <a:gd name="T47" fmla="*/ 113648604 h 939"/>
              <a:gd name="T48" fmla="*/ 255795290 w 822"/>
              <a:gd name="T49" fmla="*/ 123119383 h 939"/>
              <a:gd name="T50" fmla="*/ 298007664 w 822"/>
              <a:gd name="T51" fmla="*/ 116174622 h 939"/>
              <a:gd name="T52" fmla="*/ 340220831 w 822"/>
              <a:gd name="T53" fmla="*/ 102283485 h 939"/>
              <a:gd name="T54" fmla="*/ 388733192 w 822"/>
              <a:gd name="T55" fmla="*/ 59981626 h 939"/>
              <a:gd name="T56" fmla="*/ 430946459 w 822"/>
              <a:gd name="T57" fmla="*/ 27780647 h 939"/>
              <a:gd name="T58" fmla="*/ 485129364 w 822"/>
              <a:gd name="T59" fmla="*/ 19572473 h 939"/>
              <a:gd name="T60" fmla="*/ 495209978 w 822"/>
              <a:gd name="T61" fmla="*/ 73871943 h 939"/>
              <a:gd name="T62" fmla="*/ 500250285 w 822"/>
              <a:gd name="T63" fmla="*/ 106072140 h 939"/>
              <a:gd name="T64" fmla="*/ 507810746 w 822"/>
              <a:gd name="T65" fmla="*/ 151531720 h 939"/>
              <a:gd name="T66" fmla="*/ 511591373 w 822"/>
              <a:gd name="T67" fmla="*/ 171104187 h 939"/>
              <a:gd name="T68" fmla="*/ 515371207 w 822"/>
              <a:gd name="T69" fmla="*/ 193834375 h 939"/>
              <a:gd name="T70" fmla="*/ 506551066 w 822"/>
              <a:gd name="T71" fmla="*/ 212775983 h 939"/>
              <a:gd name="T72" fmla="*/ 512851053 w 822"/>
              <a:gd name="T73" fmla="*/ 246870470 h 939"/>
              <a:gd name="T74" fmla="*/ 516631680 w 822"/>
              <a:gd name="T75" fmla="*/ 268337251 h 939"/>
              <a:gd name="T76" fmla="*/ 509700663 w 822"/>
              <a:gd name="T77" fmla="*/ 291066644 h 939"/>
              <a:gd name="T78" fmla="*/ 505290592 w 822"/>
              <a:gd name="T79" fmla="*/ 324530222 h 939"/>
              <a:gd name="T80" fmla="*/ 506551066 w 822"/>
              <a:gd name="T81" fmla="*/ 356730394 h 939"/>
              <a:gd name="T82" fmla="*/ 490799908 w 822"/>
              <a:gd name="T83" fmla="*/ 383880120 h 939"/>
              <a:gd name="T84" fmla="*/ 482609210 w 822"/>
              <a:gd name="T85" fmla="*/ 396507826 h 939"/>
              <a:gd name="T86" fmla="*/ 461188302 w 822"/>
              <a:gd name="T87" fmla="*/ 419237318 h 939"/>
              <a:gd name="T88" fmla="*/ 431575902 w 822"/>
              <a:gd name="T89" fmla="*/ 441335802 h 939"/>
              <a:gd name="T90" fmla="*/ 412044811 w 822"/>
              <a:gd name="T91" fmla="*/ 457752137 h 939"/>
              <a:gd name="T92" fmla="*/ 414564965 w 822"/>
              <a:gd name="T93" fmla="*/ 467222916 h 939"/>
              <a:gd name="T94" fmla="*/ 405114587 w 822"/>
              <a:gd name="T95" fmla="*/ 507631256 h 939"/>
              <a:gd name="T96" fmla="*/ 381802968 w 822"/>
              <a:gd name="T97" fmla="*/ 492477533 h 939"/>
              <a:gd name="T98" fmla="*/ 376132424 w 822"/>
              <a:gd name="T99" fmla="*/ 553090837 h 939"/>
              <a:gd name="T100" fmla="*/ 366682047 w 822"/>
              <a:gd name="T101" fmla="*/ 559403895 h 939"/>
              <a:gd name="T102" fmla="*/ 357231669 w 822"/>
              <a:gd name="T103" fmla="*/ 586553621 h 939"/>
              <a:gd name="T104" fmla="*/ 325730147 w 822"/>
              <a:gd name="T105" fmla="*/ 584659306 h 939"/>
              <a:gd name="T106" fmla="*/ 301158054 w 822"/>
              <a:gd name="T107" fmla="*/ 573925915 h 939"/>
              <a:gd name="T108" fmla="*/ 271546448 w 822"/>
              <a:gd name="T109" fmla="*/ 553090837 h 939"/>
              <a:gd name="T110" fmla="*/ 245714675 w 822"/>
              <a:gd name="T111" fmla="*/ 574557618 h 939"/>
              <a:gd name="T112" fmla="*/ 213582916 w 822"/>
              <a:gd name="T113" fmla="*/ 565717748 h 939"/>
              <a:gd name="T114" fmla="*/ 195311554 w 822"/>
              <a:gd name="T115" fmla="*/ 578977156 h 9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22"/>
              <a:gd name="T175" fmla="*/ 0 h 939"/>
              <a:gd name="T176" fmla="*/ 822 w 822"/>
              <a:gd name="T177" fmla="*/ 939 h 9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22" h="939">
                <a:moveTo>
                  <a:pt x="307" y="916"/>
                </a:moveTo>
                <a:lnTo>
                  <a:pt x="298" y="915"/>
                </a:lnTo>
                <a:lnTo>
                  <a:pt x="275" y="893"/>
                </a:lnTo>
                <a:lnTo>
                  <a:pt x="265" y="890"/>
                </a:lnTo>
                <a:lnTo>
                  <a:pt x="247" y="888"/>
                </a:lnTo>
                <a:lnTo>
                  <a:pt x="247" y="890"/>
                </a:lnTo>
                <a:lnTo>
                  <a:pt x="237" y="893"/>
                </a:lnTo>
                <a:lnTo>
                  <a:pt x="223" y="891"/>
                </a:lnTo>
                <a:lnTo>
                  <a:pt x="201" y="884"/>
                </a:lnTo>
                <a:lnTo>
                  <a:pt x="200" y="872"/>
                </a:lnTo>
                <a:lnTo>
                  <a:pt x="193" y="861"/>
                </a:lnTo>
                <a:lnTo>
                  <a:pt x="188" y="856"/>
                </a:lnTo>
                <a:lnTo>
                  <a:pt x="178" y="838"/>
                </a:lnTo>
                <a:lnTo>
                  <a:pt x="166" y="833"/>
                </a:lnTo>
                <a:lnTo>
                  <a:pt x="144" y="820"/>
                </a:lnTo>
                <a:lnTo>
                  <a:pt x="140" y="824"/>
                </a:lnTo>
                <a:lnTo>
                  <a:pt x="120" y="832"/>
                </a:lnTo>
                <a:lnTo>
                  <a:pt x="118" y="832"/>
                </a:lnTo>
                <a:lnTo>
                  <a:pt x="93" y="818"/>
                </a:lnTo>
                <a:lnTo>
                  <a:pt x="88" y="824"/>
                </a:lnTo>
                <a:lnTo>
                  <a:pt x="81" y="830"/>
                </a:lnTo>
                <a:lnTo>
                  <a:pt x="80" y="825"/>
                </a:lnTo>
                <a:lnTo>
                  <a:pt x="79" y="812"/>
                </a:lnTo>
                <a:lnTo>
                  <a:pt x="74" y="779"/>
                </a:lnTo>
                <a:lnTo>
                  <a:pt x="70" y="741"/>
                </a:lnTo>
                <a:lnTo>
                  <a:pt x="69" y="731"/>
                </a:lnTo>
                <a:lnTo>
                  <a:pt x="68" y="725"/>
                </a:lnTo>
                <a:lnTo>
                  <a:pt x="67" y="714"/>
                </a:lnTo>
                <a:lnTo>
                  <a:pt x="66" y="708"/>
                </a:lnTo>
                <a:lnTo>
                  <a:pt x="66" y="705"/>
                </a:lnTo>
                <a:lnTo>
                  <a:pt x="62" y="675"/>
                </a:lnTo>
                <a:lnTo>
                  <a:pt x="58" y="651"/>
                </a:lnTo>
                <a:lnTo>
                  <a:pt x="57" y="638"/>
                </a:lnTo>
                <a:lnTo>
                  <a:pt x="56" y="628"/>
                </a:lnTo>
                <a:lnTo>
                  <a:pt x="54" y="608"/>
                </a:lnTo>
                <a:lnTo>
                  <a:pt x="54" y="605"/>
                </a:lnTo>
                <a:lnTo>
                  <a:pt x="50" y="577"/>
                </a:lnTo>
                <a:lnTo>
                  <a:pt x="46" y="545"/>
                </a:lnTo>
                <a:lnTo>
                  <a:pt x="45" y="530"/>
                </a:lnTo>
                <a:lnTo>
                  <a:pt x="44" y="519"/>
                </a:lnTo>
                <a:lnTo>
                  <a:pt x="42" y="505"/>
                </a:lnTo>
                <a:lnTo>
                  <a:pt x="39" y="483"/>
                </a:lnTo>
                <a:lnTo>
                  <a:pt x="37" y="465"/>
                </a:lnTo>
                <a:lnTo>
                  <a:pt x="34" y="452"/>
                </a:lnTo>
                <a:lnTo>
                  <a:pt x="32" y="427"/>
                </a:lnTo>
                <a:lnTo>
                  <a:pt x="31" y="421"/>
                </a:lnTo>
                <a:lnTo>
                  <a:pt x="27" y="391"/>
                </a:lnTo>
                <a:lnTo>
                  <a:pt x="25" y="379"/>
                </a:lnTo>
                <a:lnTo>
                  <a:pt x="22" y="362"/>
                </a:lnTo>
                <a:lnTo>
                  <a:pt x="22" y="360"/>
                </a:lnTo>
                <a:lnTo>
                  <a:pt x="19" y="328"/>
                </a:lnTo>
                <a:lnTo>
                  <a:pt x="14" y="297"/>
                </a:lnTo>
                <a:lnTo>
                  <a:pt x="14" y="292"/>
                </a:lnTo>
                <a:lnTo>
                  <a:pt x="11" y="270"/>
                </a:lnTo>
                <a:lnTo>
                  <a:pt x="11" y="266"/>
                </a:lnTo>
                <a:lnTo>
                  <a:pt x="8" y="254"/>
                </a:lnTo>
                <a:lnTo>
                  <a:pt x="6" y="228"/>
                </a:lnTo>
                <a:lnTo>
                  <a:pt x="0" y="187"/>
                </a:lnTo>
                <a:lnTo>
                  <a:pt x="9" y="186"/>
                </a:lnTo>
                <a:lnTo>
                  <a:pt x="60" y="177"/>
                </a:lnTo>
                <a:lnTo>
                  <a:pt x="73" y="175"/>
                </a:lnTo>
                <a:lnTo>
                  <a:pt x="80" y="174"/>
                </a:lnTo>
                <a:lnTo>
                  <a:pt x="111" y="169"/>
                </a:lnTo>
                <a:lnTo>
                  <a:pt x="168" y="158"/>
                </a:lnTo>
                <a:lnTo>
                  <a:pt x="188" y="154"/>
                </a:lnTo>
                <a:lnTo>
                  <a:pt x="218" y="148"/>
                </a:lnTo>
                <a:lnTo>
                  <a:pt x="225" y="147"/>
                </a:lnTo>
                <a:lnTo>
                  <a:pt x="244" y="144"/>
                </a:lnTo>
                <a:lnTo>
                  <a:pt x="260" y="153"/>
                </a:lnTo>
                <a:lnTo>
                  <a:pt x="284" y="157"/>
                </a:lnTo>
                <a:lnTo>
                  <a:pt x="301" y="164"/>
                </a:lnTo>
                <a:lnTo>
                  <a:pt x="333" y="180"/>
                </a:lnTo>
                <a:lnTo>
                  <a:pt x="378" y="171"/>
                </a:lnTo>
                <a:lnTo>
                  <a:pt x="389" y="183"/>
                </a:lnTo>
                <a:lnTo>
                  <a:pt x="406" y="195"/>
                </a:lnTo>
                <a:lnTo>
                  <a:pt x="430" y="205"/>
                </a:lnTo>
                <a:lnTo>
                  <a:pt x="456" y="189"/>
                </a:lnTo>
                <a:lnTo>
                  <a:pt x="473" y="184"/>
                </a:lnTo>
                <a:lnTo>
                  <a:pt x="492" y="169"/>
                </a:lnTo>
                <a:lnTo>
                  <a:pt x="522" y="159"/>
                </a:lnTo>
                <a:lnTo>
                  <a:pt x="540" y="162"/>
                </a:lnTo>
                <a:lnTo>
                  <a:pt x="563" y="157"/>
                </a:lnTo>
                <a:lnTo>
                  <a:pt x="604" y="114"/>
                </a:lnTo>
                <a:lnTo>
                  <a:pt x="617" y="95"/>
                </a:lnTo>
                <a:lnTo>
                  <a:pt x="622" y="90"/>
                </a:lnTo>
                <a:lnTo>
                  <a:pt x="683" y="44"/>
                </a:lnTo>
                <a:lnTo>
                  <a:pt x="684" y="44"/>
                </a:lnTo>
                <a:lnTo>
                  <a:pt x="766" y="0"/>
                </a:lnTo>
                <a:lnTo>
                  <a:pt x="769" y="25"/>
                </a:lnTo>
                <a:lnTo>
                  <a:pt x="770" y="31"/>
                </a:lnTo>
                <a:lnTo>
                  <a:pt x="776" y="63"/>
                </a:lnTo>
                <a:lnTo>
                  <a:pt x="780" y="86"/>
                </a:lnTo>
                <a:lnTo>
                  <a:pt x="786" y="117"/>
                </a:lnTo>
                <a:lnTo>
                  <a:pt x="786" y="120"/>
                </a:lnTo>
                <a:lnTo>
                  <a:pt x="791" y="147"/>
                </a:lnTo>
                <a:lnTo>
                  <a:pt x="794" y="168"/>
                </a:lnTo>
                <a:lnTo>
                  <a:pt x="802" y="207"/>
                </a:lnTo>
                <a:lnTo>
                  <a:pt x="802" y="208"/>
                </a:lnTo>
                <a:lnTo>
                  <a:pt x="806" y="240"/>
                </a:lnTo>
                <a:lnTo>
                  <a:pt x="808" y="246"/>
                </a:lnTo>
                <a:lnTo>
                  <a:pt x="811" y="264"/>
                </a:lnTo>
                <a:lnTo>
                  <a:pt x="812" y="271"/>
                </a:lnTo>
                <a:lnTo>
                  <a:pt x="814" y="276"/>
                </a:lnTo>
                <a:lnTo>
                  <a:pt x="816" y="291"/>
                </a:lnTo>
                <a:lnTo>
                  <a:pt x="818" y="307"/>
                </a:lnTo>
                <a:lnTo>
                  <a:pt x="822" y="328"/>
                </a:lnTo>
                <a:lnTo>
                  <a:pt x="816" y="333"/>
                </a:lnTo>
                <a:lnTo>
                  <a:pt x="804" y="337"/>
                </a:lnTo>
                <a:lnTo>
                  <a:pt x="798" y="348"/>
                </a:lnTo>
                <a:lnTo>
                  <a:pt x="811" y="366"/>
                </a:lnTo>
                <a:lnTo>
                  <a:pt x="814" y="391"/>
                </a:lnTo>
                <a:lnTo>
                  <a:pt x="812" y="392"/>
                </a:lnTo>
                <a:lnTo>
                  <a:pt x="817" y="397"/>
                </a:lnTo>
                <a:lnTo>
                  <a:pt x="820" y="425"/>
                </a:lnTo>
                <a:lnTo>
                  <a:pt x="812" y="446"/>
                </a:lnTo>
                <a:lnTo>
                  <a:pt x="809" y="453"/>
                </a:lnTo>
                <a:lnTo>
                  <a:pt x="809" y="461"/>
                </a:lnTo>
                <a:lnTo>
                  <a:pt x="809" y="484"/>
                </a:lnTo>
                <a:lnTo>
                  <a:pt x="810" y="501"/>
                </a:lnTo>
                <a:lnTo>
                  <a:pt x="802" y="514"/>
                </a:lnTo>
                <a:lnTo>
                  <a:pt x="800" y="532"/>
                </a:lnTo>
                <a:lnTo>
                  <a:pt x="797" y="559"/>
                </a:lnTo>
                <a:lnTo>
                  <a:pt x="804" y="565"/>
                </a:lnTo>
                <a:lnTo>
                  <a:pt x="799" y="590"/>
                </a:lnTo>
                <a:lnTo>
                  <a:pt x="787" y="596"/>
                </a:lnTo>
                <a:lnTo>
                  <a:pt x="779" y="608"/>
                </a:lnTo>
                <a:lnTo>
                  <a:pt x="773" y="616"/>
                </a:lnTo>
                <a:lnTo>
                  <a:pt x="766" y="627"/>
                </a:lnTo>
                <a:lnTo>
                  <a:pt x="766" y="628"/>
                </a:lnTo>
                <a:lnTo>
                  <a:pt x="761" y="639"/>
                </a:lnTo>
                <a:lnTo>
                  <a:pt x="739" y="659"/>
                </a:lnTo>
                <a:lnTo>
                  <a:pt x="732" y="664"/>
                </a:lnTo>
                <a:lnTo>
                  <a:pt x="719" y="675"/>
                </a:lnTo>
                <a:lnTo>
                  <a:pt x="694" y="671"/>
                </a:lnTo>
                <a:lnTo>
                  <a:pt x="685" y="699"/>
                </a:lnTo>
                <a:lnTo>
                  <a:pt x="661" y="707"/>
                </a:lnTo>
                <a:lnTo>
                  <a:pt x="658" y="717"/>
                </a:lnTo>
                <a:lnTo>
                  <a:pt x="654" y="725"/>
                </a:lnTo>
                <a:lnTo>
                  <a:pt x="654" y="726"/>
                </a:lnTo>
                <a:lnTo>
                  <a:pt x="655" y="731"/>
                </a:lnTo>
                <a:lnTo>
                  <a:pt x="658" y="740"/>
                </a:lnTo>
                <a:lnTo>
                  <a:pt x="659" y="748"/>
                </a:lnTo>
                <a:lnTo>
                  <a:pt x="654" y="788"/>
                </a:lnTo>
                <a:lnTo>
                  <a:pt x="643" y="804"/>
                </a:lnTo>
                <a:lnTo>
                  <a:pt x="637" y="806"/>
                </a:lnTo>
                <a:lnTo>
                  <a:pt x="613" y="772"/>
                </a:lnTo>
                <a:lnTo>
                  <a:pt x="606" y="780"/>
                </a:lnTo>
                <a:lnTo>
                  <a:pt x="598" y="792"/>
                </a:lnTo>
                <a:lnTo>
                  <a:pt x="588" y="846"/>
                </a:lnTo>
                <a:lnTo>
                  <a:pt x="597" y="876"/>
                </a:lnTo>
                <a:lnTo>
                  <a:pt x="589" y="886"/>
                </a:lnTo>
                <a:lnTo>
                  <a:pt x="583" y="886"/>
                </a:lnTo>
                <a:lnTo>
                  <a:pt x="582" y="886"/>
                </a:lnTo>
                <a:lnTo>
                  <a:pt x="577" y="891"/>
                </a:lnTo>
                <a:lnTo>
                  <a:pt x="577" y="911"/>
                </a:lnTo>
                <a:lnTo>
                  <a:pt x="567" y="929"/>
                </a:lnTo>
                <a:lnTo>
                  <a:pt x="544" y="939"/>
                </a:lnTo>
                <a:lnTo>
                  <a:pt x="526" y="939"/>
                </a:lnTo>
                <a:lnTo>
                  <a:pt x="517" y="926"/>
                </a:lnTo>
                <a:lnTo>
                  <a:pt x="509" y="921"/>
                </a:lnTo>
                <a:lnTo>
                  <a:pt x="491" y="910"/>
                </a:lnTo>
                <a:lnTo>
                  <a:pt x="478" y="909"/>
                </a:lnTo>
                <a:lnTo>
                  <a:pt x="468" y="897"/>
                </a:lnTo>
                <a:lnTo>
                  <a:pt x="459" y="866"/>
                </a:lnTo>
                <a:lnTo>
                  <a:pt x="431" y="876"/>
                </a:lnTo>
                <a:lnTo>
                  <a:pt x="414" y="904"/>
                </a:lnTo>
                <a:lnTo>
                  <a:pt x="396" y="906"/>
                </a:lnTo>
                <a:lnTo>
                  <a:pt x="390" y="910"/>
                </a:lnTo>
                <a:lnTo>
                  <a:pt x="387" y="915"/>
                </a:lnTo>
                <a:lnTo>
                  <a:pt x="369" y="902"/>
                </a:lnTo>
                <a:lnTo>
                  <a:pt x="339" y="896"/>
                </a:lnTo>
                <a:lnTo>
                  <a:pt x="321" y="904"/>
                </a:lnTo>
                <a:lnTo>
                  <a:pt x="319" y="916"/>
                </a:lnTo>
                <a:lnTo>
                  <a:pt x="310" y="917"/>
                </a:lnTo>
                <a:lnTo>
                  <a:pt x="309" y="917"/>
                </a:lnTo>
                <a:lnTo>
                  <a:pt x="307" y="916"/>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121" name="Freeform 47"/>
          <p:cNvSpPr>
            <a:spLocks/>
          </p:cNvSpPr>
          <p:nvPr/>
        </p:nvSpPr>
        <p:spPr bwMode="auto">
          <a:xfrm>
            <a:off x="5486400" y="3711231"/>
            <a:ext cx="1314450" cy="479425"/>
          </a:xfrm>
          <a:custGeom>
            <a:avLst/>
            <a:gdLst>
              <a:gd name="T0" fmla="*/ 2147483647 w 1656"/>
              <a:gd name="T1" fmla="*/ 2147483647 h 606"/>
              <a:gd name="T2" fmla="*/ 2147483647 w 1656"/>
              <a:gd name="T3" fmla="*/ 2147483647 h 606"/>
              <a:gd name="T4" fmla="*/ 2147483647 w 1656"/>
              <a:gd name="T5" fmla="*/ 2147483647 h 606"/>
              <a:gd name="T6" fmla="*/ 2147483647 w 1656"/>
              <a:gd name="T7" fmla="*/ 2147483647 h 606"/>
              <a:gd name="T8" fmla="*/ 2147483647 w 1656"/>
              <a:gd name="T9" fmla="*/ 2147483647 h 606"/>
              <a:gd name="T10" fmla="*/ 2147483647 w 1656"/>
              <a:gd name="T11" fmla="*/ 2147483647 h 606"/>
              <a:gd name="T12" fmla="*/ 2147483647 w 1656"/>
              <a:gd name="T13" fmla="*/ 2147483647 h 606"/>
              <a:gd name="T14" fmla="*/ 2147483647 w 1656"/>
              <a:gd name="T15" fmla="*/ 2147483647 h 606"/>
              <a:gd name="T16" fmla="*/ 2147483647 w 1656"/>
              <a:gd name="T17" fmla="*/ 2147483647 h 606"/>
              <a:gd name="T18" fmla="*/ 2147483647 w 1656"/>
              <a:gd name="T19" fmla="*/ 2147483647 h 606"/>
              <a:gd name="T20" fmla="*/ 2147483647 w 1656"/>
              <a:gd name="T21" fmla="*/ 2147483647 h 606"/>
              <a:gd name="T22" fmla="*/ 2147483647 w 1656"/>
              <a:gd name="T23" fmla="*/ 2147483647 h 606"/>
              <a:gd name="T24" fmla="*/ 2147483647 w 1656"/>
              <a:gd name="T25" fmla="*/ 2147483647 h 606"/>
              <a:gd name="T26" fmla="*/ 2147483647 w 1656"/>
              <a:gd name="T27" fmla="*/ 2147483647 h 606"/>
              <a:gd name="T28" fmla="*/ 2147483647 w 1656"/>
              <a:gd name="T29" fmla="*/ 2147483647 h 606"/>
              <a:gd name="T30" fmla="*/ 2147483647 w 1656"/>
              <a:gd name="T31" fmla="*/ 2147483647 h 606"/>
              <a:gd name="T32" fmla="*/ 2147483647 w 1656"/>
              <a:gd name="T33" fmla="*/ 2147483647 h 606"/>
              <a:gd name="T34" fmla="*/ 2147483647 w 1656"/>
              <a:gd name="T35" fmla="*/ 2147483647 h 606"/>
              <a:gd name="T36" fmla="*/ 2147483647 w 1656"/>
              <a:gd name="T37" fmla="*/ 2147483647 h 606"/>
              <a:gd name="T38" fmla="*/ 2147483647 w 1656"/>
              <a:gd name="T39" fmla="*/ 2147483647 h 606"/>
              <a:gd name="T40" fmla="*/ 2147483647 w 1656"/>
              <a:gd name="T41" fmla="*/ 2147483647 h 606"/>
              <a:gd name="T42" fmla="*/ 2147483647 w 1656"/>
              <a:gd name="T43" fmla="*/ 2147483647 h 606"/>
              <a:gd name="T44" fmla="*/ 2147483647 w 1656"/>
              <a:gd name="T45" fmla="*/ 2147483647 h 606"/>
              <a:gd name="T46" fmla="*/ 2147483647 w 1656"/>
              <a:gd name="T47" fmla="*/ 2147483647 h 606"/>
              <a:gd name="T48" fmla="*/ 2147483647 w 1656"/>
              <a:gd name="T49" fmla="*/ 2147483647 h 606"/>
              <a:gd name="T50" fmla="*/ 2147483647 w 1656"/>
              <a:gd name="T51" fmla="*/ 2147483647 h 606"/>
              <a:gd name="T52" fmla="*/ 2147483647 w 1656"/>
              <a:gd name="T53" fmla="*/ 2147483647 h 606"/>
              <a:gd name="T54" fmla="*/ 2147483647 w 1656"/>
              <a:gd name="T55" fmla="*/ 2147483647 h 606"/>
              <a:gd name="T56" fmla="*/ 2147483647 w 1656"/>
              <a:gd name="T57" fmla="*/ 2147483647 h 606"/>
              <a:gd name="T58" fmla="*/ 2147483647 w 1656"/>
              <a:gd name="T59" fmla="*/ 2147483647 h 606"/>
              <a:gd name="T60" fmla="*/ 2147483647 w 1656"/>
              <a:gd name="T61" fmla="*/ 2147483647 h 606"/>
              <a:gd name="T62" fmla="*/ 2147483647 w 1656"/>
              <a:gd name="T63" fmla="*/ 2147483647 h 606"/>
              <a:gd name="T64" fmla="*/ 2147483647 w 1656"/>
              <a:gd name="T65" fmla="*/ 2147483647 h 606"/>
              <a:gd name="T66" fmla="*/ 2147483647 w 1656"/>
              <a:gd name="T67" fmla="*/ 2147483647 h 606"/>
              <a:gd name="T68" fmla="*/ 2147483647 w 1656"/>
              <a:gd name="T69" fmla="*/ 2147483647 h 606"/>
              <a:gd name="T70" fmla="*/ 2147483647 w 1656"/>
              <a:gd name="T71" fmla="*/ 2147483647 h 606"/>
              <a:gd name="T72" fmla="*/ 2147483647 w 1656"/>
              <a:gd name="T73" fmla="*/ 2147483647 h 606"/>
              <a:gd name="T74" fmla="*/ 2147483647 w 1656"/>
              <a:gd name="T75" fmla="*/ 2147483647 h 606"/>
              <a:gd name="T76" fmla="*/ 2147483647 w 1656"/>
              <a:gd name="T77" fmla="*/ 2147483647 h 606"/>
              <a:gd name="T78" fmla="*/ 2147483647 w 1656"/>
              <a:gd name="T79" fmla="*/ 2147483647 h 606"/>
              <a:gd name="T80" fmla="*/ 2147483647 w 1656"/>
              <a:gd name="T81" fmla="*/ 2147483647 h 606"/>
              <a:gd name="T82" fmla="*/ 2147483647 w 1656"/>
              <a:gd name="T83" fmla="*/ 2147483647 h 606"/>
              <a:gd name="T84" fmla="*/ 2147483647 w 1656"/>
              <a:gd name="T85" fmla="*/ 2147483647 h 606"/>
              <a:gd name="T86" fmla="*/ 2147483647 w 1656"/>
              <a:gd name="T87" fmla="*/ 2147483647 h 606"/>
              <a:gd name="T88" fmla="*/ 2147483647 w 1656"/>
              <a:gd name="T89" fmla="*/ 2147483647 h 606"/>
              <a:gd name="T90" fmla="*/ 2147483647 w 1656"/>
              <a:gd name="T91" fmla="*/ 2147483647 h 606"/>
              <a:gd name="T92" fmla="*/ 2147483647 w 1656"/>
              <a:gd name="T93" fmla="*/ 2147483647 h 606"/>
              <a:gd name="T94" fmla="*/ 2147483647 w 1656"/>
              <a:gd name="T95" fmla="*/ 2147483647 h 606"/>
              <a:gd name="T96" fmla="*/ 2147483647 w 1656"/>
              <a:gd name="T97" fmla="*/ 2147483647 h 606"/>
              <a:gd name="T98" fmla="*/ 2147483647 w 1656"/>
              <a:gd name="T99" fmla="*/ 2147483647 h 606"/>
              <a:gd name="T100" fmla="*/ 2147483647 w 1656"/>
              <a:gd name="T101" fmla="*/ 2147483647 h 606"/>
              <a:gd name="T102" fmla="*/ 2147483647 w 1656"/>
              <a:gd name="T103" fmla="*/ 2147483647 h 606"/>
              <a:gd name="T104" fmla="*/ 2147483647 w 1656"/>
              <a:gd name="T105" fmla="*/ 2147483647 h 606"/>
              <a:gd name="T106" fmla="*/ 2147483647 w 1656"/>
              <a:gd name="T107" fmla="*/ 2147483647 h 606"/>
              <a:gd name="T108" fmla="*/ 2147483647 w 1656"/>
              <a:gd name="T109" fmla="*/ 2147483647 h 606"/>
              <a:gd name="T110" fmla="*/ 2147483647 w 1656"/>
              <a:gd name="T111" fmla="*/ 2147483647 h 606"/>
              <a:gd name="T112" fmla="*/ 2147483647 w 1656"/>
              <a:gd name="T113" fmla="*/ 2147483647 h 606"/>
              <a:gd name="T114" fmla="*/ 2147483647 w 1656"/>
              <a:gd name="T115" fmla="*/ 2147483647 h 606"/>
              <a:gd name="T116" fmla="*/ 2147483647 w 1656"/>
              <a:gd name="T117" fmla="*/ 2147483647 h 6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56"/>
              <a:gd name="T178" fmla="*/ 0 h 606"/>
              <a:gd name="T179" fmla="*/ 1656 w 1656"/>
              <a:gd name="T180" fmla="*/ 606 h 6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56" h="606">
                <a:moveTo>
                  <a:pt x="262" y="204"/>
                </a:moveTo>
                <a:lnTo>
                  <a:pt x="260" y="204"/>
                </a:lnTo>
                <a:lnTo>
                  <a:pt x="233" y="208"/>
                </a:lnTo>
                <a:lnTo>
                  <a:pt x="169" y="211"/>
                </a:lnTo>
                <a:lnTo>
                  <a:pt x="160" y="214"/>
                </a:lnTo>
                <a:lnTo>
                  <a:pt x="147" y="215"/>
                </a:lnTo>
                <a:lnTo>
                  <a:pt x="147" y="216"/>
                </a:lnTo>
                <a:lnTo>
                  <a:pt x="133" y="217"/>
                </a:lnTo>
                <a:lnTo>
                  <a:pt x="123" y="217"/>
                </a:lnTo>
                <a:lnTo>
                  <a:pt x="131" y="249"/>
                </a:lnTo>
                <a:lnTo>
                  <a:pt x="125" y="258"/>
                </a:lnTo>
                <a:lnTo>
                  <a:pt x="127" y="280"/>
                </a:lnTo>
                <a:lnTo>
                  <a:pt x="96" y="282"/>
                </a:lnTo>
                <a:lnTo>
                  <a:pt x="112" y="298"/>
                </a:lnTo>
                <a:lnTo>
                  <a:pt x="119" y="312"/>
                </a:lnTo>
                <a:lnTo>
                  <a:pt x="114" y="317"/>
                </a:lnTo>
                <a:lnTo>
                  <a:pt x="95" y="346"/>
                </a:lnTo>
                <a:lnTo>
                  <a:pt x="114" y="369"/>
                </a:lnTo>
                <a:lnTo>
                  <a:pt x="94" y="370"/>
                </a:lnTo>
                <a:lnTo>
                  <a:pt x="72" y="409"/>
                </a:lnTo>
                <a:lnTo>
                  <a:pt x="69" y="463"/>
                </a:lnTo>
                <a:lnTo>
                  <a:pt x="51" y="460"/>
                </a:lnTo>
                <a:lnTo>
                  <a:pt x="42" y="475"/>
                </a:lnTo>
                <a:lnTo>
                  <a:pt x="26" y="493"/>
                </a:lnTo>
                <a:lnTo>
                  <a:pt x="20" y="506"/>
                </a:lnTo>
                <a:lnTo>
                  <a:pt x="27" y="508"/>
                </a:lnTo>
                <a:lnTo>
                  <a:pt x="29" y="498"/>
                </a:lnTo>
                <a:lnTo>
                  <a:pt x="36" y="511"/>
                </a:lnTo>
                <a:lnTo>
                  <a:pt x="44" y="570"/>
                </a:lnTo>
                <a:lnTo>
                  <a:pt x="30" y="569"/>
                </a:lnTo>
                <a:lnTo>
                  <a:pt x="0" y="606"/>
                </a:lnTo>
                <a:lnTo>
                  <a:pt x="63" y="601"/>
                </a:lnTo>
                <a:lnTo>
                  <a:pt x="91" y="599"/>
                </a:lnTo>
                <a:lnTo>
                  <a:pt x="117" y="596"/>
                </a:lnTo>
                <a:lnTo>
                  <a:pt x="133" y="595"/>
                </a:lnTo>
                <a:lnTo>
                  <a:pt x="154" y="594"/>
                </a:lnTo>
                <a:lnTo>
                  <a:pt x="171" y="593"/>
                </a:lnTo>
                <a:lnTo>
                  <a:pt x="191" y="590"/>
                </a:lnTo>
                <a:lnTo>
                  <a:pt x="202" y="589"/>
                </a:lnTo>
                <a:lnTo>
                  <a:pt x="211" y="589"/>
                </a:lnTo>
                <a:lnTo>
                  <a:pt x="222" y="588"/>
                </a:lnTo>
                <a:lnTo>
                  <a:pt x="240" y="587"/>
                </a:lnTo>
                <a:lnTo>
                  <a:pt x="250" y="586"/>
                </a:lnTo>
                <a:lnTo>
                  <a:pt x="258" y="584"/>
                </a:lnTo>
                <a:lnTo>
                  <a:pt x="262" y="584"/>
                </a:lnTo>
                <a:lnTo>
                  <a:pt x="277" y="583"/>
                </a:lnTo>
                <a:lnTo>
                  <a:pt x="296" y="581"/>
                </a:lnTo>
                <a:lnTo>
                  <a:pt x="304" y="581"/>
                </a:lnTo>
                <a:lnTo>
                  <a:pt x="322" y="578"/>
                </a:lnTo>
                <a:lnTo>
                  <a:pt x="341" y="577"/>
                </a:lnTo>
                <a:lnTo>
                  <a:pt x="385" y="572"/>
                </a:lnTo>
                <a:lnTo>
                  <a:pt x="386" y="572"/>
                </a:lnTo>
                <a:lnTo>
                  <a:pt x="389" y="572"/>
                </a:lnTo>
                <a:lnTo>
                  <a:pt x="410" y="570"/>
                </a:lnTo>
                <a:lnTo>
                  <a:pt x="421" y="569"/>
                </a:lnTo>
                <a:lnTo>
                  <a:pt x="420" y="566"/>
                </a:lnTo>
                <a:lnTo>
                  <a:pt x="463" y="563"/>
                </a:lnTo>
                <a:lnTo>
                  <a:pt x="480" y="560"/>
                </a:lnTo>
                <a:lnTo>
                  <a:pt x="524" y="557"/>
                </a:lnTo>
                <a:lnTo>
                  <a:pt x="539" y="556"/>
                </a:lnTo>
                <a:lnTo>
                  <a:pt x="585" y="551"/>
                </a:lnTo>
                <a:lnTo>
                  <a:pt x="609" y="548"/>
                </a:lnTo>
                <a:lnTo>
                  <a:pt x="615" y="548"/>
                </a:lnTo>
                <a:lnTo>
                  <a:pt x="616" y="548"/>
                </a:lnTo>
                <a:lnTo>
                  <a:pt x="618" y="548"/>
                </a:lnTo>
                <a:lnTo>
                  <a:pt x="674" y="544"/>
                </a:lnTo>
                <a:lnTo>
                  <a:pt x="687" y="542"/>
                </a:lnTo>
                <a:lnTo>
                  <a:pt x="692" y="542"/>
                </a:lnTo>
                <a:lnTo>
                  <a:pt x="703" y="541"/>
                </a:lnTo>
                <a:lnTo>
                  <a:pt x="759" y="535"/>
                </a:lnTo>
                <a:lnTo>
                  <a:pt x="784" y="532"/>
                </a:lnTo>
                <a:lnTo>
                  <a:pt x="795" y="530"/>
                </a:lnTo>
                <a:lnTo>
                  <a:pt x="796" y="530"/>
                </a:lnTo>
                <a:lnTo>
                  <a:pt x="805" y="529"/>
                </a:lnTo>
                <a:lnTo>
                  <a:pt x="845" y="524"/>
                </a:lnTo>
                <a:lnTo>
                  <a:pt x="884" y="521"/>
                </a:lnTo>
                <a:lnTo>
                  <a:pt x="890" y="520"/>
                </a:lnTo>
                <a:lnTo>
                  <a:pt x="933" y="516"/>
                </a:lnTo>
                <a:lnTo>
                  <a:pt x="936" y="515"/>
                </a:lnTo>
                <a:lnTo>
                  <a:pt x="958" y="512"/>
                </a:lnTo>
                <a:lnTo>
                  <a:pt x="963" y="512"/>
                </a:lnTo>
                <a:lnTo>
                  <a:pt x="983" y="510"/>
                </a:lnTo>
                <a:lnTo>
                  <a:pt x="984" y="510"/>
                </a:lnTo>
                <a:lnTo>
                  <a:pt x="995" y="508"/>
                </a:lnTo>
                <a:lnTo>
                  <a:pt x="1005" y="506"/>
                </a:lnTo>
                <a:lnTo>
                  <a:pt x="1007" y="506"/>
                </a:lnTo>
                <a:lnTo>
                  <a:pt x="1010" y="506"/>
                </a:lnTo>
                <a:lnTo>
                  <a:pt x="1061" y="499"/>
                </a:lnTo>
                <a:lnTo>
                  <a:pt x="1073" y="497"/>
                </a:lnTo>
                <a:lnTo>
                  <a:pt x="1089" y="496"/>
                </a:lnTo>
                <a:lnTo>
                  <a:pt x="1095" y="494"/>
                </a:lnTo>
                <a:lnTo>
                  <a:pt x="1102" y="493"/>
                </a:lnTo>
                <a:lnTo>
                  <a:pt x="1107" y="493"/>
                </a:lnTo>
                <a:lnTo>
                  <a:pt x="1115" y="492"/>
                </a:lnTo>
                <a:lnTo>
                  <a:pt x="1132" y="490"/>
                </a:lnTo>
                <a:lnTo>
                  <a:pt x="1159" y="486"/>
                </a:lnTo>
                <a:lnTo>
                  <a:pt x="1181" y="482"/>
                </a:lnTo>
                <a:lnTo>
                  <a:pt x="1192" y="481"/>
                </a:lnTo>
                <a:lnTo>
                  <a:pt x="1192" y="479"/>
                </a:lnTo>
                <a:lnTo>
                  <a:pt x="1191" y="446"/>
                </a:lnTo>
                <a:lnTo>
                  <a:pt x="1189" y="426"/>
                </a:lnTo>
                <a:lnTo>
                  <a:pt x="1197" y="414"/>
                </a:lnTo>
                <a:lnTo>
                  <a:pt x="1228" y="411"/>
                </a:lnTo>
                <a:lnTo>
                  <a:pt x="1238" y="399"/>
                </a:lnTo>
                <a:lnTo>
                  <a:pt x="1240" y="377"/>
                </a:lnTo>
                <a:lnTo>
                  <a:pt x="1240" y="364"/>
                </a:lnTo>
                <a:lnTo>
                  <a:pt x="1247" y="353"/>
                </a:lnTo>
                <a:lnTo>
                  <a:pt x="1248" y="354"/>
                </a:lnTo>
                <a:lnTo>
                  <a:pt x="1261" y="337"/>
                </a:lnTo>
                <a:lnTo>
                  <a:pt x="1284" y="323"/>
                </a:lnTo>
                <a:lnTo>
                  <a:pt x="1301" y="319"/>
                </a:lnTo>
                <a:lnTo>
                  <a:pt x="1308" y="318"/>
                </a:lnTo>
                <a:lnTo>
                  <a:pt x="1333" y="316"/>
                </a:lnTo>
                <a:lnTo>
                  <a:pt x="1377" y="276"/>
                </a:lnTo>
                <a:lnTo>
                  <a:pt x="1376" y="271"/>
                </a:lnTo>
                <a:lnTo>
                  <a:pt x="1400" y="255"/>
                </a:lnTo>
                <a:lnTo>
                  <a:pt x="1424" y="250"/>
                </a:lnTo>
                <a:lnTo>
                  <a:pt x="1431" y="244"/>
                </a:lnTo>
                <a:lnTo>
                  <a:pt x="1439" y="220"/>
                </a:lnTo>
                <a:lnTo>
                  <a:pt x="1439" y="217"/>
                </a:lnTo>
                <a:lnTo>
                  <a:pt x="1437" y="204"/>
                </a:lnTo>
                <a:lnTo>
                  <a:pt x="1459" y="186"/>
                </a:lnTo>
                <a:lnTo>
                  <a:pt x="1487" y="167"/>
                </a:lnTo>
                <a:lnTo>
                  <a:pt x="1491" y="172"/>
                </a:lnTo>
                <a:lnTo>
                  <a:pt x="1491" y="181"/>
                </a:lnTo>
                <a:lnTo>
                  <a:pt x="1513" y="184"/>
                </a:lnTo>
                <a:lnTo>
                  <a:pt x="1514" y="183"/>
                </a:lnTo>
                <a:lnTo>
                  <a:pt x="1521" y="175"/>
                </a:lnTo>
                <a:lnTo>
                  <a:pt x="1527" y="157"/>
                </a:lnTo>
                <a:lnTo>
                  <a:pt x="1533" y="148"/>
                </a:lnTo>
                <a:lnTo>
                  <a:pt x="1557" y="138"/>
                </a:lnTo>
                <a:lnTo>
                  <a:pt x="1562" y="131"/>
                </a:lnTo>
                <a:lnTo>
                  <a:pt x="1579" y="136"/>
                </a:lnTo>
                <a:lnTo>
                  <a:pt x="1582" y="141"/>
                </a:lnTo>
                <a:lnTo>
                  <a:pt x="1591" y="140"/>
                </a:lnTo>
                <a:lnTo>
                  <a:pt x="1596" y="134"/>
                </a:lnTo>
                <a:lnTo>
                  <a:pt x="1600" y="134"/>
                </a:lnTo>
                <a:lnTo>
                  <a:pt x="1614" y="95"/>
                </a:lnTo>
                <a:lnTo>
                  <a:pt x="1616" y="89"/>
                </a:lnTo>
                <a:lnTo>
                  <a:pt x="1623" y="81"/>
                </a:lnTo>
                <a:lnTo>
                  <a:pt x="1646" y="71"/>
                </a:lnTo>
                <a:lnTo>
                  <a:pt x="1648" y="58"/>
                </a:lnTo>
                <a:lnTo>
                  <a:pt x="1650" y="30"/>
                </a:lnTo>
                <a:lnTo>
                  <a:pt x="1651" y="8"/>
                </a:lnTo>
                <a:lnTo>
                  <a:pt x="1656" y="0"/>
                </a:lnTo>
                <a:lnTo>
                  <a:pt x="1635" y="4"/>
                </a:lnTo>
                <a:lnTo>
                  <a:pt x="1621" y="5"/>
                </a:lnTo>
                <a:lnTo>
                  <a:pt x="1602" y="9"/>
                </a:lnTo>
                <a:lnTo>
                  <a:pt x="1600" y="14"/>
                </a:lnTo>
                <a:lnTo>
                  <a:pt x="1558" y="21"/>
                </a:lnTo>
                <a:lnTo>
                  <a:pt x="1554" y="21"/>
                </a:lnTo>
                <a:lnTo>
                  <a:pt x="1546" y="22"/>
                </a:lnTo>
                <a:lnTo>
                  <a:pt x="1540" y="23"/>
                </a:lnTo>
                <a:lnTo>
                  <a:pt x="1539" y="23"/>
                </a:lnTo>
                <a:lnTo>
                  <a:pt x="1531" y="24"/>
                </a:lnTo>
                <a:lnTo>
                  <a:pt x="1515" y="27"/>
                </a:lnTo>
                <a:lnTo>
                  <a:pt x="1490" y="30"/>
                </a:lnTo>
                <a:lnTo>
                  <a:pt x="1470" y="34"/>
                </a:lnTo>
                <a:lnTo>
                  <a:pt x="1466" y="35"/>
                </a:lnTo>
                <a:lnTo>
                  <a:pt x="1459" y="36"/>
                </a:lnTo>
                <a:lnTo>
                  <a:pt x="1427" y="41"/>
                </a:lnTo>
                <a:lnTo>
                  <a:pt x="1418" y="42"/>
                </a:lnTo>
                <a:lnTo>
                  <a:pt x="1397" y="46"/>
                </a:lnTo>
                <a:lnTo>
                  <a:pt x="1343" y="53"/>
                </a:lnTo>
                <a:lnTo>
                  <a:pt x="1340" y="53"/>
                </a:lnTo>
                <a:lnTo>
                  <a:pt x="1302" y="58"/>
                </a:lnTo>
                <a:lnTo>
                  <a:pt x="1273" y="63"/>
                </a:lnTo>
                <a:lnTo>
                  <a:pt x="1268" y="63"/>
                </a:lnTo>
                <a:lnTo>
                  <a:pt x="1262" y="63"/>
                </a:lnTo>
                <a:lnTo>
                  <a:pt x="1260" y="69"/>
                </a:lnTo>
                <a:lnTo>
                  <a:pt x="1241" y="71"/>
                </a:lnTo>
                <a:lnTo>
                  <a:pt x="1213" y="74"/>
                </a:lnTo>
                <a:lnTo>
                  <a:pt x="1200" y="75"/>
                </a:lnTo>
                <a:lnTo>
                  <a:pt x="1198" y="75"/>
                </a:lnTo>
                <a:lnTo>
                  <a:pt x="1183" y="77"/>
                </a:lnTo>
                <a:lnTo>
                  <a:pt x="1158" y="80"/>
                </a:lnTo>
                <a:lnTo>
                  <a:pt x="1156" y="81"/>
                </a:lnTo>
                <a:lnTo>
                  <a:pt x="1153" y="81"/>
                </a:lnTo>
                <a:lnTo>
                  <a:pt x="1149" y="82"/>
                </a:lnTo>
                <a:lnTo>
                  <a:pt x="1114" y="86"/>
                </a:lnTo>
                <a:lnTo>
                  <a:pt x="1095" y="88"/>
                </a:lnTo>
                <a:lnTo>
                  <a:pt x="1048" y="92"/>
                </a:lnTo>
                <a:lnTo>
                  <a:pt x="1047" y="93"/>
                </a:lnTo>
                <a:lnTo>
                  <a:pt x="1029" y="94"/>
                </a:lnTo>
                <a:lnTo>
                  <a:pt x="1016" y="94"/>
                </a:lnTo>
                <a:lnTo>
                  <a:pt x="1010" y="94"/>
                </a:lnTo>
                <a:lnTo>
                  <a:pt x="1005" y="94"/>
                </a:lnTo>
                <a:lnTo>
                  <a:pt x="981" y="95"/>
                </a:lnTo>
                <a:lnTo>
                  <a:pt x="951" y="99"/>
                </a:lnTo>
                <a:lnTo>
                  <a:pt x="947" y="99"/>
                </a:lnTo>
                <a:lnTo>
                  <a:pt x="946" y="100"/>
                </a:lnTo>
                <a:lnTo>
                  <a:pt x="940" y="101"/>
                </a:lnTo>
                <a:lnTo>
                  <a:pt x="920" y="105"/>
                </a:lnTo>
                <a:lnTo>
                  <a:pt x="908" y="107"/>
                </a:lnTo>
                <a:lnTo>
                  <a:pt x="884" y="110"/>
                </a:lnTo>
                <a:lnTo>
                  <a:pt x="851" y="112"/>
                </a:lnTo>
                <a:lnTo>
                  <a:pt x="843" y="113"/>
                </a:lnTo>
                <a:lnTo>
                  <a:pt x="830" y="114"/>
                </a:lnTo>
                <a:lnTo>
                  <a:pt x="815" y="116"/>
                </a:lnTo>
                <a:lnTo>
                  <a:pt x="809" y="116"/>
                </a:lnTo>
                <a:lnTo>
                  <a:pt x="785" y="117"/>
                </a:lnTo>
                <a:lnTo>
                  <a:pt x="770" y="117"/>
                </a:lnTo>
                <a:lnTo>
                  <a:pt x="752" y="118"/>
                </a:lnTo>
                <a:lnTo>
                  <a:pt x="745" y="118"/>
                </a:lnTo>
                <a:lnTo>
                  <a:pt x="729" y="119"/>
                </a:lnTo>
                <a:lnTo>
                  <a:pt x="712" y="120"/>
                </a:lnTo>
                <a:lnTo>
                  <a:pt x="703" y="124"/>
                </a:lnTo>
                <a:lnTo>
                  <a:pt x="700" y="128"/>
                </a:lnTo>
                <a:lnTo>
                  <a:pt x="694" y="123"/>
                </a:lnTo>
                <a:lnTo>
                  <a:pt x="673" y="126"/>
                </a:lnTo>
                <a:lnTo>
                  <a:pt x="661" y="128"/>
                </a:lnTo>
                <a:lnTo>
                  <a:pt x="648" y="130"/>
                </a:lnTo>
                <a:lnTo>
                  <a:pt x="639" y="130"/>
                </a:lnTo>
                <a:lnTo>
                  <a:pt x="603" y="135"/>
                </a:lnTo>
                <a:lnTo>
                  <a:pt x="592" y="137"/>
                </a:lnTo>
                <a:lnTo>
                  <a:pt x="590" y="137"/>
                </a:lnTo>
                <a:lnTo>
                  <a:pt x="566" y="140"/>
                </a:lnTo>
                <a:lnTo>
                  <a:pt x="549" y="142"/>
                </a:lnTo>
                <a:lnTo>
                  <a:pt x="524" y="144"/>
                </a:lnTo>
                <a:lnTo>
                  <a:pt x="506" y="147"/>
                </a:lnTo>
                <a:lnTo>
                  <a:pt x="489" y="148"/>
                </a:lnTo>
                <a:lnTo>
                  <a:pt x="480" y="150"/>
                </a:lnTo>
                <a:lnTo>
                  <a:pt x="449" y="154"/>
                </a:lnTo>
                <a:lnTo>
                  <a:pt x="449" y="147"/>
                </a:lnTo>
                <a:lnTo>
                  <a:pt x="406" y="147"/>
                </a:lnTo>
                <a:lnTo>
                  <a:pt x="407" y="153"/>
                </a:lnTo>
                <a:lnTo>
                  <a:pt x="410" y="160"/>
                </a:lnTo>
                <a:lnTo>
                  <a:pt x="413" y="192"/>
                </a:lnTo>
                <a:lnTo>
                  <a:pt x="368" y="195"/>
                </a:lnTo>
                <a:lnTo>
                  <a:pt x="350" y="197"/>
                </a:lnTo>
                <a:lnTo>
                  <a:pt x="328" y="199"/>
                </a:lnTo>
                <a:lnTo>
                  <a:pt x="325" y="199"/>
                </a:lnTo>
                <a:lnTo>
                  <a:pt x="323" y="199"/>
                </a:lnTo>
                <a:lnTo>
                  <a:pt x="317" y="199"/>
                </a:lnTo>
                <a:lnTo>
                  <a:pt x="275" y="203"/>
                </a:lnTo>
                <a:lnTo>
                  <a:pt x="264" y="204"/>
                </a:lnTo>
                <a:lnTo>
                  <a:pt x="262" y="204"/>
                </a:lnTo>
                <a:close/>
              </a:path>
            </a:pathLst>
          </a:custGeom>
          <a:noFill/>
          <a:ln w="6350">
            <a:solidFill>
              <a:schemeClr val="tx1"/>
            </a:solidFill>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122" name="Freeform 48"/>
          <p:cNvSpPr>
            <a:spLocks/>
          </p:cNvSpPr>
          <p:nvPr/>
        </p:nvSpPr>
        <p:spPr bwMode="auto">
          <a:xfrm>
            <a:off x="4972050" y="1836394"/>
            <a:ext cx="822325" cy="869950"/>
          </a:xfrm>
          <a:custGeom>
            <a:avLst/>
            <a:gdLst>
              <a:gd name="T0" fmla="*/ 482609496 w 1036"/>
              <a:gd name="T1" fmla="*/ 676662247 h 1096"/>
              <a:gd name="T2" fmla="*/ 439766860 w 1036"/>
              <a:gd name="T3" fmla="*/ 679182402 h 1096"/>
              <a:gd name="T4" fmla="*/ 422756012 w 1036"/>
              <a:gd name="T5" fmla="*/ 681072320 h 1096"/>
              <a:gd name="T6" fmla="*/ 396924125 w 1036"/>
              <a:gd name="T7" fmla="*/ 682332001 h 1096"/>
              <a:gd name="T8" fmla="*/ 362272191 w 1036"/>
              <a:gd name="T9" fmla="*/ 684852156 h 1096"/>
              <a:gd name="T10" fmla="*/ 305569099 w 1036"/>
              <a:gd name="T11" fmla="*/ 689263023 h 1096"/>
              <a:gd name="T12" fmla="*/ 280996992 w 1036"/>
              <a:gd name="T13" fmla="*/ 690522703 h 1096"/>
              <a:gd name="T14" fmla="*/ 250125688 w 1036"/>
              <a:gd name="T15" fmla="*/ 666581626 h 1096"/>
              <a:gd name="T16" fmla="*/ 217363672 w 1036"/>
              <a:gd name="T17" fmla="*/ 619958360 h 1096"/>
              <a:gd name="T18" fmla="*/ 213583042 w 1036"/>
              <a:gd name="T19" fmla="*/ 605467666 h 1096"/>
              <a:gd name="T20" fmla="*/ 206652765 w 1036"/>
              <a:gd name="T21" fmla="*/ 552544409 h 1096"/>
              <a:gd name="T22" fmla="*/ 197831825 w 1036"/>
              <a:gd name="T23" fmla="*/ 522931990 h 1096"/>
              <a:gd name="T24" fmla="*/ 198462062 w 1036"/>
              <a:gd name="T25" fmla="*/ 496470759 h 1096"/>
              <a:gd name="T26" fmla="*/ 182710895 w 1036"/>
              <a:gd name="T27" fmla="*/ 472528888 h 1096"/>
              <a:gd name="T28" fmla="*/ 167589964 w 1036"/>
              <a:gd name="T29" fmla="*/ 461818824 h 1096"/>
              <a:gd name="T30" fmla="*/ 143018651 w 1036"/>
              <a:gd name="T31" fmla="*/ 446697893 h 1096"/>
              <a:gd name="T32" fmla="*/ 108996954 w 1036"/>
              <a:gd name="T33" fmla="*/ 409524911 h 1096"/>
              <a:gd name="T34" fmla="*/ 83795379 w 1036"/>
              <a:gd name="T35" fmla="*/ 400704764 h 1096"/>
              <a:gd name="T36" fmla="*/ 72454284 w 1036"/>
              <a:gd name="T37" fmla="*/ 386214071 h 1096"/>
              <a:gd name="T38" fmla="*/ 28981399 w 1036"/>
              <a:gd name="T39" fmla="*/ 364162118 h 1096"/>
              <a:gd name="T40" fmla="*/ 18900772 w 1036"/>
              <a:gd name="T41" fmla="*/ 337700886 h 1096"/>
              <a:gd name="T42" fmla="*/ 17641092 w 1036"/>
              <a:gd name="T43" fmla="*/ 284147391 h 1096"/>
              <a:gd name="T44" fmla="*/ 18271329 w 1036"/>
              <a:gd name="T45" fmla="*/ 270916379 h 1096"/>
              <a:gd name="T46" fmla="*/ 0 w 1036"/>
              <a:gd name="T47" fmla="*/ 216733440 h 1096"/>
              <a:gd name="T48" fmla="*/ 13860462 w 1036"/>
              <a:gd name="T49" fmla="*/ 185861292 h 1096"/>
              <a:gd name="T50" fmla="*/ 57963591 w 1036"/>
              <a:gd name="T51" fmla="*/ 93876002 h 1096"/>
              <a:gd name="T52" fmla="*/ 56073673 w 1036"/>
              <a:gd name="T53" fmla="*/ 55443438 h 1096"/>
              <a:gd name="T54" fmla="*/ 86944978 w 1036"/>
              <a:gd name="T55" fmla="*/ 47252723 h 1096"/>
              <a:gd name="T56" fmla="*/ 135458186 w 1036"/>
              <a:gd name="T57" fmla="*/ 36541865 h 1096"/>
              <a:gd name="T58" fmla="*/ 179561296 w 1036"/>
              <a:gd name="T59" fmla="*/ 18271329 h 1096"/>
              <a:gd name="T60" fmla="*/ 206652765 w 1036"/>
              <a:gd name="T61" fmla="*/ 32762029 h 1096"/>
              <a:gd name="T62" fmla="*/ 204132610 w 1036"/>
              <a:gd name="T63" fmla="*/ 58593830 h 1096"/>
              <a:gd name="T64" fmla="*/ 244455140 w 1036"/>
              <a:gd name="T65" fmla="*/ 56073675 h 1096"/>
              <a:gd name="T66" fmla="*/ 258945833 w 1036"/>
              <a:gd name="T67" fmla="*/ 57333356 h 1096"/>
              <a:gd name="T68" fmla="*/ 315019482 w 1036"/>
              <a:gd name="T69" fmla="*/ 94505445 h 1096"/>
              <a:gd name="T70" fmla="*/ 418976176 w 1036"/>
              <a:gd name="T71" fmla="*/ 117186866 h 1096"/>
              <a:gd name="T72" fmla="*/ 447957562 w 1036"/>
              <a:gd name="T73" fmla="*/ 125377569 h 1096"/>
              <a:gd name="T74" fmla="*/ 474419587 w 1036"/>
              <a:gd name="T75" fmla="*/ 127897724 h 1096"/>
              <a:gd name="T76" fmla="*/ 522302534 w 1036"/>
              <a:gd name="T77" fmla="*/ 142388417 h 1096"/>
              <a:gd name="T78" fmla="*/ 532383154 w 1036"/>
              <a:gd name="T79" fmla="*/ 154359750 h 1096"/>
              <a:gd name="T80" fmla="*/ 548763765 w 1036"/>
              <a:gd name="T81" fmla="*/ 163179896 h 1096"/>
              <a:gd name="T82" fmla="*/ 584676173 w 1036"/>
              <a:gd name="T83" fmla="*/ 269026461 h 1096"/>
              <a:gd name="T84" fmla="*/ 550653683 w 1036"/>
              <a:gd name="T85" fmla="*/ 318169882 h 1096"/>
              <a:gd name="T86" fmla="*/ 562625015 w 1036"/>
              <a:gd name="T87" fmla="*/ 337700886 h 1096"/>
              <a:gd name="T88" fmla="*/ 577745945 w 1036"/>
              <a:gd name="T89" fmla="*/ 324469873 h 1096"/>
              <a:gd name="T90" fmla="*/ 621218024 w 1036"/>
              <a:gd name="T91" fmla="*/ 258315603 h 1096"/>
              <a:gd name="T92" fmla="*/ 637599429 w 1036"/>
              <a:gd name="T93" fmla="*/ 228073741 h 1096"/>
              <a:gd name="T94" fmla="*/ 617438189 w 1036"/>
              <a:gd name="T95" fmla="*/ 320690038 h 1096"/>
              <a:gd name="T96" fmla="*/ 604837413 w 1036"/>
              <a:gd name="T97" fmla="*/ 376133450 h 1096"/>
              <a:gd name="T98" fmla="*/ 590346720 w 1036"/>
              <a:gd name="T99" fmla="*/ 446067656 h 1096"/>
              <a:gd name="T100" fmla="*/ 589086246 w 1036"/>
              <a:gd name="T101" fmla="*/ 500880832 h 1096"/>
              <a:gd name="T102" fmla="*/ 580895543 w 1036"/>
              <a:gd name="T103" fmla="*/ 548133542 h 1096"/>
              <a:gd name="T104" fmla="*/ 587196328 w 1036"/>
              <a:gd name="T105" fmla="*/ 587196343 h 1096"/>
              <a:gd name="T106" fmla="*/ 601687021 w 1036"/>
              <a:gd name="T107" fmla="*/ 637599446 h 1096"/>
              <a:gd name="T108" fmla="*/ 582156018 w 1036"/>
              <a:gd name="T109" fmla="*/ 667211070 h 1096"/>
              <a:gd name="T110" fmla="*/ 553804075 w 1036"/>
              <a:gd name="T111" fmla="*/ 669731225 h 1096"/>
              <a:gd name="T112" fmla="*/ 510961439 w 1036"/>
              <a:gd name="T113" fmla="*/ 674142092 h 1096"/>
              <a:gd name="T114" fmla="*/ 497100983 w 1036"/>
              <a:gd name="T115" fmla="*/ 675401773 h 10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36"/>
              <a:gd name="T175" fmla="*/ 0 h 1096"/>
              <a:gd name="T176" fmla="*/ 1036 w 1036"/>
              <a:gd name="T177" fmla="*/ 1096 h 10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36" h="1096">
                <a:moveTo>
                  <a:pt x="784" y="1072"/>
                </a:moveTo>
                <a:lnTo>
                  <a:pt x="779" y="1074"/>
                </a:lnTo>
                <a:lnTo>
                  <a:pt x="766" y="1074"/>
                </a:lnTo>
                <a:lnTo>
                  <a:pt x="754" y="1075"/>
                </a:lnTo>
                <a:lnTo>
                  <a:pt x="736" y="1076"/>
                </a:lnTo>
                <a:lnTo>
                  <a:pt x="698" y="1078"/>
                </a:lnTo>
                <a:lnTo>
                  <a:pt x="677" y="1081"/>
                </a:lnTo>
                <a:lnTo>
                  <a:pt x="675" y="1081"/>
                </a:lnTo>
                <a:lnTo>
                  <a:pt x="671" y="1081"/>
                </a:lnTo>
                <a:lnTo>
                  <a:pt x="670" y="1081"/>
                </a:lnTo>
                <a:lnTo>
                  <a:pt x="652" y="1082"/>
                </a:lnTo>
                <a:lnTo>
                  <a:pt x="630" y="1083"/>
                </a:lnTo>
                <a:lnTo>
                  <a:pt x="592" y="1086"/>
                </a:lnTo>
                <a:lnTo>
                  <a:pt x="585" y="1087"/>
                </a:lnTo>
                <a:lnTo>
                  <a:pt x="575" y="1087"/>
                </a:lnTo>
                <a:lnTo>
                  <a:pt x="553" y="1088"/>
                </a:lnTo>
                <a:lnTo>
                  <a:pt x="538" y="1089"/>
                </a:lnTo>
                <a:lnTo>
                  <a:pt x="485" y="1094"/>
                </a:lnTo>
                <a:lnTo>
                  <a:pt x="476" y="1094"/>
                </a:lnTo>
                <a:lnTo>
                  <a:pt x="457" y="1096"/>
                </a:lnTo>
                <a:lnTo>
                  <a:pt x="446" y="1096"/>
                </a:lnTo>
                <a:lnTo>
                  <a:pt x="433" y="1068"/>
                </a:lnTo>
                <a:lnTo>
                  <a:pt x="424" y="1064"/>
                </a:lnTo>
                <a:lnTo>
                  <a:pt x="397" y="1058"/>
                </a:lnTo>
                <a:lnTo>
                  <a:pt x="367" y="1041"/>
                </a:lnTo>
                <a:lnTo>
                  <a:pt x="360" y="1011"/>
                </a:lnTo>
                <a:lnTo>
                  <a:pt x="345" y="984"/>
                </a:lnTo>
                <a:lnTo>
                  <a:pt x="344" y="981"/>
                </a:lnTo>
                <a:lnTo>
                  <a:pt x="339" y="962"/>
                </a:lnTo>
                <a:lnTo>
                  <a:pt x="339" y="961"/>
                </a:lnTo>
                <a:lnTo>
                  <a:pt x="358" y="918"/>
                </a:lnTo>
                <a:lnTo>
                  <a:pt x="330" y="880"/>
                </a:lnTo>
                <a:lnTo>
                  <a:pt x="328" y="877"/>
                </a:lnTo>
                <a:lnTo>
                  <a:pt x="325" y="858"/>
                </a:lnTo>
                <a:lnTo>
                  <a:pt x="321" y="837"/>
                </a:lnTo>
                <a:lnTo>
                  <a:pt x="314" y="830"/>
                </a:lnTo>
                <a:lnTo>
                  <a:pt x="314" y="803"/>
                </a:lnTo>
                <a:lnTo>
                  <a:pt x="315" y="793"/>
                </a:lnTo>
                <a:lnTo>
                  <a:pt x="315" y="788"/>
                </a:lnTo>
                <a:lnTo>
                  <a:pt x="308" y="773"/>
                </a:lnTo>
                <a:lnTo>
                  <a:pt x="306" y="771"/>
                </a:lnTo>
                <a:lnTo>
                  <a:pt x="290" y="750"/>
                </a:lnTo>
                <a:lnTo>
                  <a:pt x="280" y="740"/>
                </a:lnTo>
                <a:lnTo>
                  <a:pt x="278" y="737"/>
                </a:lnTo>
                <a:lnTo>
                  <a:pt x="266" y="733"/>
                </a:lnTo>
                <a:lnTo>
                  <a:pt x="256" y="732"/>
                </a:lnTo>
                <a:lnTo>
                  <a:pt x="243" y="725"/>
                </a:lnTo>
                <a:lnTo>
                  <a:pt x="227" y="709"/>
                </a:lnTo>
                <a:lnTo>
                  <a:pt x="200" y="693"/>
                </a:lnTo>
                <a:lnTo>
                  <a:pt x="194" y="679"/>
                </a:lnTo>
                <a:lnTo>
                  <a:pt x="173" y="650"/>
                </a:lnTo>
                <a:lnTo>
                  <a:pt x="157" y="643"/>
                </a:lnTo>
                <a:lnTo>
                  <a:pt x="150" y="639"/>
                </a:lnTo>
                <a:lnTo>
                  <a:pt x="133" y="636"/>
                </a:lnTo>
                <a:lnTo>
                  <a:pt x="128" y="632"/>
                </a:lnTo>
                <a:lnTo>
                  <a:pt x="117" y="621"/>
                </a:lnTo>
                <a:lnTo>
                  <a:pt x="115" y="613"/>
                </a:lnTo>
                <a:lnTo>
                  <a:pt x="114" y="612"/>
                </a:lnTo>
                <a:lnTo>
                  <a:pt x="82" y="607"/>
                </a:lnTo>
                <a:lnTo>
                  <a:pt x="46" y="578"/>
                </a:lnTo>
                <a:lnTo>
                  <a:pt x="40" y="573"/>
                </a:lnTo>
                <a:lnTo>
                  <a:pt x="26" y="566"/>
                </a:lnTo>
                <a:lnTo>
                  <a:pt x="30" y="536"/>
                </a:lnTo>
                <a:lnTo>
                  <a:pt x="29" y="503"/>
                </a:lnTo>
                <a:lnTo>
                  <a:pt x="31" y="472"/>
                </a:lnTo>
                <a:lnTo>
                  <a:pt x="28" y="451"/>
                </a:lnTo>
                <a:lnTo>
                  <a:pt x="29" y="449"/>
                </a:lnTo>
                <a:lnTo>
                  <a:pt x="28" y="440"/>
                </a:lnTo>
                <a:lnTo>
                  <a:pt x="29" y="430"/>
                </a:lnTo>
                <a:lnTo>
                  <a:pt x="34" y="379"/>
                </a:lnTo>
                <a:lnTo>
                  <a:pt x="25" y="366"/>
                </a:lnTo>
                <a:lnTo>
                  <a:pt x="0" y="344"/>
                </a:lnTo>
                <a:lnTo>
                  <a:pt x="6" y="324"/>
                </a:lnTo>
                <a:lnTo>
                  <a:pt x="7" y="323"/>
                </a:lnTo>
                <a:lnTo>
                  <a:pt x="22" y="295"/>
                </a:lnTo>
                <a:lnTo>
                  <a:pt x="97" y="233"/>
                </a:lnTo>
                <a:lnTo>
                  <a:pt x="96" y="213"/>
                </a:lnTo>
                <a:lnTo>
                  <a:pt x="92" y="149"/>
                </a:lnTo>
                <a:lnTo>
                  <a:pt x="91" y="129"/>
                </a:lnTo>
                <a:lnTo>
                  <a:pt x="90" y="99"/>
                </a:lnTo>
                <a:lnTo>
                  <a:pt x="89" y="88"/>
                </a:lnTo>
                <a:lnTo>
                  <a:pt x="97" y="90"/>
                </a:lnTo>
                <a:lnTo>
                  <a:pt x="122" y="65"/>
                </a:lnTo>
                <a:lnTo>
                  <a:pt x="138" y="75"/>
                </a:lnTo>
                <a:lnTo>
                  <a:pt x="139" y="77"/>
                </a:lnTo>
                <a:lnTo>
                  <a:pt x="173" y="77"/>
                </a:lnTo>
                <a:lnTo>
                  <a:pt x="215" y="58"/>
                </a:lnTo>
                <a:lnTo>
                  <a:pt x="243" y="47"/>
                </a:lnTo>
                <a:lnTo>
                  <a:pt x="273" y="25"/>
                </a:lnTo>
                <a:lnTo>
                  <a:pt x="285" y="29"/>
                </a:lnTo>
                <a:lnTo>
                  <a:pt x="326" y="0"/>
                </a:lnTo>
                <a:lnTo>
                  <a:pt x="345" y="21"/>
                </a:lnTo>
                <a:lnTo>
                  <a:pt x="328" y="52"/>
                </a:lnTo>
                <a:lnTo>
                  <a:pt x="331" y="70"/>
                </a:lnTo>
                <a:lnTo>
                  <a:pt x="324" y="83"/>
                </a:lnTo>
                <a:lnTo>
                  <a:pt x="324" y="93"/>
                </a:lnTo>
                <a:lnTo>
                  <a:pt x="346" y="82"/>
                </a:lnTo>
                <a:lnTo>
                  <a:pt x="352" y="63"/>
                </a:lnTo>
                <a:lnTo>
                  <a:pt x="388" y="89"/>
                </a:lnTo>
                <a:lnTo>
                  <a:pt x="397" y="87"/>
                </a:lnTo>
                <a:lnTo>
                  <a:pt x="409" y="93"/>
                </a:lnTo>
                <a:lnTo>
                  <a:pt x="411" y="91"/>
                </a:lnTo>
                <a:lnTo>
                  <a:pt x="447" y="105"/>
                </a:lnTo>
                <a:lnTo>
                  <a:pt x="465" y="137"/>
                </a:lnTo>
                <a:lnTo>
                  <a:pt x="500" y="150"/>
                </a:lnTo>
                <a:lnTo>
                  <a:pt x="513" y="153"/>
                </a:lnTo>
                <a:lnTo>
                  <a:pt x="647" y="178"/>
                </a:lnTo>
                <a:lnTo>
                  <a:pt x="665" y="186"/>
                </a:lnTo>
                <a:lnTo>
                  <a:pt x="676" y="191"/>
                </a:lnTo>
                <a:lnTo>
                  <a:pt x="693" y="199"/>
                </a:lnTo>
                <a:lnTo>
                  <a:pt x="711" y="199"/>
                </a:lnTo>
                <a:lnTo>
                  <a:pt x="720" y="202"/>
                </a:lnTo>
                <a:lnTo>
                  <a:pt x="731" y="208"/>
                </a:lnTo>
                <a:lnTo>
                  <a:pt x="753" y="203"/>
                </a:lnTo>
                <a:lnTo>
                  <a:pt x="796" y="208"/>
                </a:lnTo>
                <a:lnTo>
                  <a:pt x="820" y="215"/>
                </a:lnTo>
                <a:lnTo>
                  <a:pt x="829" y="226"/>
                </a:lnTo>
                <a:lnTo>
                  <a:pt x="821" y="244"/>
                </a:lnTo>
                <a:lnTo>
                  <a:pt x="834" y="249"/>
                </a:lnTo>
                <a:lnTo>
                  <a:pt x="845" y="245"/>
                </a:lnTo>
                <a:lnTo>
                  <a:pt x="846" y="250"/>
                </a:lnTo>
                <a:lnTo>
                  <a:pt x="868" y="253"/>
                </a:lnTo>
                <a:lnTo>
                  <a:pt x="871" y="259"/>
                </a:lnTo>
                <a:lnTo>
                  <a:pt x="917" y="403"/>
                </a:lnTo>
                <a:lnTo>
                  <a:pt x="932" y="409"/>
                </a:lnTo>
                <a:lnTo>
                  <a:pt x="928" y="427"/>
                </a:lnTo>
                <a:lnTo>
                  <a:pt x="928" y="433"/>
                </a:lnTo>
                <a:lnTo>
                  <a:pt x="905" y="444"/>
                </a:lnTo>
                <a:lnTo>
                  <a:pt x="874" y="505"/>
                </a:lnTo>
                <a:lnTo>
                  <a:pt x="873" y="520"/>
                </a:lnTo>
                <a:lnTo>
                  <a:pt x="871" y="535"/>
                </a:lnTo>
                <a:lnTo>
                  <a:pt x="893" y="536"/>
                </a:lnTo>
                <a:lnTo>
                  <a:pt x="913" y="523"/>
                </a:lnTo>
                <a:lnTo>
                  <a:pt x="914" y="520"/>
                </a:lnTo>
                <a:lnTo>
                  <a:pt x="917" y="515"/>
                </a:lnTo>
                <a:lnTo>
                  <a:pt x="922" y="496"/>
                </a:lnTo>
                <a:lnTo>
                  <a:pt x="954" y="464"/>
                </a:lnTo>
                <a:lnTo>
                  <a:pt x="986" y="410"/>
                </a:lnTo>
                <a:lnTo>
                  <a:pt x="990" y="394"/>
                </a:lnTo>
                <a:lnTo>
                  <a:pt x="1010" y="372"/>
                </a:lnTo>
                <a:lnTo>
                  <a:pt x="1012" y="362"/>
                </a:lnTo>
                <a:lnTo>
                  <a:pt x="1030" y="348"/>
                </a:lnTo>
                <a:lnTo>
                  <a:pt x="1036" y="361"/>
                </a:lnTo>
                <a:lnTo>
                  <a:pt x="980" y="509"/>
                </a:lnTo>
                <a:lnTo>
                  <a:pt x="979" y="510"/>
                </a:lnTo>
                <a:lnTo>
                  <a:pt x="966" y="554"/>
                </a:lnTo>
                <a:lnTo>
                  <a:pt x="960" y="597"/>
                </a:lnTo>
                <a:lnTo>
                  <a:pt x="966" y="617"/>
                </a:lnTo>
                <a:lnTo>
                  <a:pt x="942" y="681"/>
                </a:lnTo>
                <a:lnTo>
                  <a:pt x="937" y="708"/>
                </a:lnTo>
                <a:lnTo>
                  <a:pt x="946" y="744"/>
                </a:lnTo>
                <a:lnTo>
                  <a:pt x="941" y="776"/>
                </a:lnTo>
                <a:lnTo>
                  <a:pt x="935" y="795"/>
                </a:lnTo>
                <a:lnTo>
                  <a:pt x="936" y="806"/>
                </a:lnTo>
                <a:lnTo>
                  <a:pt x="925" y="838"/>
                </a:lnTo>
                <a:lnTo>
                  <a:pt x="922" y="870"/>
                </a:lnTo>
                <a:lnTo>
                  <a:pt x="926" y="884"/>
                </a:lnTo>
                <a:lnTo>
                  <a:pt x="926" y="901"/>
                </a:lnTo>
                <a:lnTo>
                  <a:pt x="932" y="932"/>
                </a:lnTo>
                <a:lnTo>
                  <a:pt x="947" y="969"/>
                </a:lnTo>
                <a:lnTo>
                  <a:pt x="956" y="992"/>
                </a:lnTo>
                <a:lnTo>
                  <a:pt x="955" y="1012"/>
                </a:lnTo>
                <a:lnTo>
                  <a:pt x="954" y="1023"/>
                </a:lnTo>
                <a:lnTo>
                  <a:pt x="960" y="1056"/>
                </a:lnTo>
                <a:lnTo>
                  <a:pt x="924" y="1059"/>
                </a:lnTo>
                <a:lnTo>
                  <a:pt x="901" y="1060"/>
                </a:lnTo>
                <a:lnTo>
                  <a:pt x="888" y="1063"/>
                </a:lnTo>
                <a:lnTo>
                  <a:pt x="879" y="1063"/>
                </a:lnTo>
                <a:lnTo>
                  <a:pt x="876" y="1063"/>
                </a:lnTo>
                <a:lnTo>
                  <a:pt x="869" y="1064"/>
                </a:lnTo>
                <a:lnTo>
                  <a:pt x="811" y="1070"/>
                </a:lnTo>
                <a:lnTo>
                  <a:pt x="802" y="1070"/>
                </a:lnTo>
                <a:lnTo>
                  <a:pt x="796" y="1071"/>
                </a:lnTo>
                <a:lnTo>
                  <a:pt x="789" y="1072"/>
                </a:lnTo>
                <a:lnTo>
                  <a:pt x="786" y="1072"/>
                </a:lnTo>
                <a:lnTo>
                  <a:pt x="784" y="1072"/>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123" name="Freeform 49"/>
          <p:cNvSpPr>
            <a:spLocks/>
          </p:cNvSpPr>
          <p:nvPr/>
        </p:nvSpPr>
        <p:spPr bwMode="auto">
          <a:xfrm>
            <a:off x="5230813" y="2674594"/>
            <a:ext cx="623887" cy="1104900"/>
          </a:xfrm>
          <a:custGeom>
            <a:avLst/>
            <a:gdLst>
              <a:gd name="T0" fmla="*/ 631835 w 785"/>
              <a:gd name="T1" fmla="*/ 386289026 h 1393"/>
              <a:gd name="T2" fmla="*/ 13896389 w 785"/>
              <a:gd name="T3" fmla="*/ 362381790 h 1393"/>
              <a:gd name="T4" fmla="*/ 40425493 w 785"/>
              <a:gd name="T5" fmla="*/ 317084079 h 1393"/>
              <a:gd name="T6" fmla="*/ 56216597 w 785"/>
              <a:gd name="T7" fmla="*/ 252282867 h 1393"/>
              <a:gd name="T8" fmla="*/ 40425493 w 785"/>
              <a:gd name="T9" fmla="*/ 206356114 h 1393"/>
              <a:gd name="T10" fmla="*/ 117485485 w 785"/>
              <a:gd name="T11" fmla="*/ 168607889 h 1393"/>
              <a:gd name="T12" fmla="*/ 130118995 w 785"/>
              <a:gd name="T13" fmla="*/ 135264192 h 1393"/>
              <a:gd name="T14" fmla="*/ 139593332 w 785"/>
              <a:gd name="T15" fmla="*/ 99402917 h 1393"/>
              <a:gd name="T16" fmla="*/ 115590777 w 785"/>
              <a:gd name="T17" fmla="*/ 71091947 h 1393"/>
              <a:gd name="T18" fmla="*/ 77692609 w 785"/>
              <a:gd name="T19" fmla="*/ 32714718 h 1393"/>
              <a:gd name="T20" fmla="*/ 94746575 w 785"/>
              <a:gd name="T21" fmla="*/ 23907242 h 1393"/>
              <a:gd name="T22" fmla="*/ 157279132 w 785"/>
              <a:gd name="T23" fmla="*/ 19503507 h 1393"/>
              <a:gd name="T24" fmla="*/ 205916076 w 785"/>
              <a:gd name="T25" fmla="*/ 16357755 h 1393"/>
              <a:gd name="T26" fmla="*/ 221707217 w 785"/>
              <a:gd name="T27" fmla="*/ 15728764 h 1393"/>
              <a:gd name="T28" fmla="*/ 277923789 w 785"/>
              <a:gd name="T29" fmla="*/ 11324233 h 1393"/>
              <a:gd name="T30" fmla="*/ 292451212 w 785"/>
              <a:gd name="T31" fmla="*/ 10066249 h 1393"/>
              <a:gd name="T32" fmla="*/ 342982864 w 785"/>
              <a:gd name="T33" fmla="*/ 5032728 h 1393"/>
              <a:gd name="T34" fmla="*/ 363195207 w 785"/>
              <a:gd name="T35" fmla="*/ 2516761 h 1393"/>
              <a:gd name="T36" fmla="*/ 401725980 w 785"/>
              <a:gd name="T37" fmla="*/ 37119246 h 1393"/>
              <a:gd name="T38" fmla="*/ 444677308 w 785"/>
              <a:gd name="T39" fmla="*/ 118277451 h 1393"/>
              <a:gd name="T40" fmla="*/ 449731188 w 785"/>
              <a:gd name="T41" fmla="*/ 171124649 h 1393"/>
              <a:gd name="T42" fmla="*/ 452257731 w 785"/>
              <a:gd name="T43" fmla="*/ 190628150 h 1393"/>
              <a:gd name="T44" fmla="*/ 456047148 w 785"/>
              <a:gd name="T45" fmla="*/ 228375631 h 1393"/>
              <a:gd name="T46" fmla="*/ 461732068 w 785"/>
              <a:gd name="T47" fmla="*/ 288143324 h 1393"/>
              <a:gd name="T48" fmla="*/ 465522280 w 785"/>
              <a:gd name="T49" fmla="*/ 322745797 h 1393"/>
              <a:gd name="T50" fmla="*/ 469943531 w 785"/>
              <a:gd name="T51" fmla="*/ 376222780 h 1393"/>
              <a:gd name="T52" fmla="*/ 477523160 w 785"/>
              <a:gd name="T53" fmla="*/ 447943793 h 1393"/>
              <a:gd name="T54" fmla="*/ 474364783 w 785"/>
              <a:gd name="T55" fmla="*/ 502678759 h 1393"/>
              <a:gd name="T56" fmla="*/ 474364783 w 785"/>
              <a:gd name="T57" fmla="*/ 527843978 h 1393"/>
              <a:gd name="T58" fmla="*/ 488261166 w 785"/>
              <a:gd name="T59" fmla="*/ 562446451 h 1393"/>
              <a:gd name="T60" fmla="*/ 480681537 w 785"/>
              <a:gd name="T61" fmla="*/ 611518906 h 1393"/>
              <a:gd name="T62" fmla="*/ 468048823 w 785"/>
              <a:gd name="T63" fmla="*/ 644863396 h 1393"/>
              <a:gd name="T64" fmla="*/ 445940977 w 785"/>
              <a:gd name="T65" fmla="*/ 668770631 h 1393"/>
              <a:gd name="T66" fmla="*/ 439624222 w 785"/>
              <a:gd name="T67" fmla="*/ 725392572 h 1393"/>
              <a:gd name="T68" fmla="*/ 437729514 w 785"/>
              <a:gd name="T69" fmla="*/ 773836035 h 1393"/>
              <a:gd name="T70" fmla="*/ 425728634 w 785"/>
              <a:gd name="T71" fmla="*/ 793338743 h 1393"/>
              <a:gd name="T72" fmla="*/ 405515397 w 785"/>
              <a:gd name="T73" fmla="*/ 800259238 h 1393"/>
              <a:gd name="T74" fmla="*/ 401094145 w 785"/>
              <a:gd name="T75" fmla="*/ 857511162 h 1393"/>
              <a:gd name="T76" fmla="*/ 368880128 w 785"/>
              <a:gd name="T77" fmla="*/ 846815924 h 1393"/>
              <a:gd name="T78" fmla="*/ 322770521 w 785"/>
              <a:gd name="T79" fmla="*/ 860027128 h 1393"/>
              <a:gd name="T80" fmla="*/ 308242304 w 785"/>
              <a:gd name="T81" fmla="*/ 865060648 h 1393"/>
              <a:gd name="T82" fmla="*/ 281081372 w 785"/>
              <a:gd name="T83" fmla="*/ 839265644 h 1393"/>
              <a:gd name="T84" fmla="*/ 276028286 w 785"/>
              <a:gd name="T85" fmla="*/ 826054241 h 1393"/>
              <a:gd name="T86" fmla="*/ 268448657 w 785"/>
              <a:gd name="T87" fmla="*/ 788935008 h 1393"/>
              <a:gd name="T88" fmla="*/ 231181554 w 785"/>
              <a:gd name="T89" fmla="*/ 744266288 h 1393"/>
              <a:gd name="T90" fmla="*/ 189493150 w 785"/>
              <a:gd name="T91" fmla="*/ 718472078 h 1393"/>
              <a:gd name="T92" fmla="*/ 173070223 w 785"/>
              <a:gd name="T93" fmla="*/ 709034823 h 1393"/>
              <a:gd name="T94" fmla="*/ 166754264 w 785"/>
              <a:gd name="T95" fmla="*/ 650525114 h 1393"/>
              <a:gd name="T96" fmla="*/ 168017138 w 785"/>
              <a:gd name="T97" fmla="*/ 642975628 h 1393"/>
              <a:gd name="T98" fmla="*/ 175596766 w 785"/>
              <a:gd name="T99" fmla="*/ 607115171 h 1393"/>
              <a:gd name="T100" fmla="*/ 179386978 w 785"/>
              <a:gd name="T101" fmla="*/ 593274181 h 1393"/>
              <a:gd name="T102" fmla="*/ 148436629 w 785"/>
              <a:gd name="T103" fmla="*/ 580691175 h 1393"/>
              <a:gd name="T104" fmla="*/ 114327903 w 785"/>
              <a:gd name="T105" fmla="*/ 585724695 h 1393"/>
              <a:gd name="T106" fmla="*/ 99799661 w 785"/>
              <a:gd name="T107" fmla="*/ 534764472 h 1393"/>
              <a:gd name="T108" fmla="*/ 54321094 w 785"/>
              <a:gd name="T109" fmla="*/ 494500281 h 1393"/>
              <a:gd name="T110" fmla="*/ 33476904 w 785"/>
              <a:gd name="T111" fmla="*/ 475625771 h 1393"/>
              <a:gd name="T112" fmla="*/ 21476018 w 785"/>
              <a:gd name="T113" fmla="*/ 462413774 h 1393"/>
              <a:gd name="T114" fmla="*/ 6316756 w 785"/>
              <a:gd name="T115" fmla="*/ 425295333 h 13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85"/>
              <a:gd name="T175" fmla="*/ 0 h 1393"/>
              <a:gd name="T176" fmla="*/ 785 w 785"/>
              <a:gd name="T177" fmla="*/ 1393 h 13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85" h="1393">
                <a:moveTo>
                  <a:pt x="0" y="625"/>
                </a:moveTo>
                <a:lnTo>
                  <a:pt x="0" y="615"/>
                </a:lnTo>
                <a:lnTo>
                  <a:pt x="1" y="615"/>
                </a:lnTo>
                <a:lnTo>
                  <a:pt x="1" y="614"/>
                </a:lnTo>
                <a:lnTo>
                  <a:pt x="10" y="585"/>
                </a:lnTo>
                <a:lnTo>
                  <a:pt x="12" y="582"/>
                </a:lnTo>
                <a:lnTo>
                  <a:pt x="13" y="580"/>
                </a:lnTo>
                <a:lnTo>
                  <a:pt x="22" y="576"/>
                </a:lnTo>
                <a:lnTo>
                  <a:pt x="18" y="530"/>
                </a:lnTo>
                <a:lnTo>
                  <a:pt x="53" y="513"/>
                </a:lnTo>
                <a:lnTo>
                  <a:pt x="61" y="507"/>
                </a:lnTo>
                <a:lnTo>
                  <a:pt x="64" y="504"/>
                </a:lnTo>
                <a:lnTo>
                  <a:pt x="65" y="497"/>
                </a:lnTo>
                <a:lnTo>
                  <a:pt x="65" y="484"/>
                </a:lnTo>
                <a:lnTo>
                  <a:pt x="91" y="419"/>
                </a:lnTo>
                <a:lnTo>
                  <a:pt x="89" y="401"/>
                </a:lnTo>
                <a:lnTo>
                  <a:pt x="78" y="380"/>
                </a:lnTo>
                <a:lnTo>
                  <a:pt x="55" y="359"/>
                </a:lnTo>
                <a:lnTo>
                  <a:pt x="62" y="338"/>
                </a:lnTo>
                <a:lnTo>
                  <a:pt x="64" y="328"/>
                </a:lnTo>
                <a:lnTo>
                  <a:pt x="73" y="314"/>
                </a:lnTo>
                <a:lnTo>
                  <a:pt x="113" y="305"/>
                </a:lnTo>
                <a:lnTo>
                  <a:pt x="164" y="285"/>
                </a:lnTo>
                <a:lnTo>
                  <a:pt x="186" y="268"/>
                </a:lnTo>
                <a:lnTo>
                  <a:pt x="194" y="230"/>
                </a:lnTo>
                <a:lnTo>
                  <a:pt x="195" y="224"/>
                </a:lnTo>
                <a:lnTo>
                  <a:pt x="205" y="217"/>
                </a:lnTo>
                <a:lnTo>
                  <a:pt x="206" y="215"/>
                </a:lnTo>
                <a:lnTo>
                  <a:pt x="217" y="191"/>
                </a:lnTo>
                <a:lnTo>
                  <a:pt x="219" y="178"/>
                </a:lnTo>
                <a:lnTo>
                  <a:pt x="221" y="160"/>
                </a:lnTo>
                <a:lnTo>
                  <a:pt x="221" y="158"/>
                </a:lnTo>
                <a:lnTo>
                  <a:pt x="217" y="152"/>
                </a:lnTo>
                <a:lnTo>
                  <a:pt x="212" y="129"/>
                </a:lnTo>
                <a:lnTo>
                  <a:pt x="192" y="118"/>
                </a:lnTo>
                <a:lnTo>
                  <a:pt x="183" y="113"/>
                </a:lnTo>
                <a:lnTo>
                  <a:pt x="171" y="109"/>
                </a:lnTo>
                <a:lnTo>
                  <a:pt x="167" y="101"/>
                </a:lnTo>
                <a:lnTo>
                  <a:pt x="152" y="69"/>
                </a:lnTo>
                <a:lnTo>
                  <a:pt x="123" y="52"/>
                </a:lnTo>
                <a:lnTo>
                  <a:pt x="119" y="43"/>
                </a:lnTo>
                <a:lnTo>
                  <a:pt x="120" y="40"/>
                </a:lnTo>
                <a:lnTo>
                  <a:pt x="131" y="40"/>
                </a:lnTo>
                <a:lnTo>
                  <a:pt x="150" y="38"/>
                </a:lnTo>
                <a:lnTo>
                  <a:pt x="159" y="38"/>
                </a:lnTo>
                <a:lnTo>
                  <a:pt x="212" y="33"/>
                </a:lnTo>
                <a:lnTo>
                  <a:pt x="227" y="32"/>
                </a:lnTo>
                <a:lnTo>
                  <a:pt x="249" y="31"/>
                </a:lnTo>
                <a:lnTo>
                  <a:pt x="259" y="31"/>
                </a:lnTo>
                <a:lnTo>
                  <a:pt x="266" y="30"/>
                </a:lnTo>
                <a:lnTo>
                  <a:pt x="304" y="27"/>
                </a:lnTo>
                <a:lnTo>
                  <a:pt x="326" y="26"/>
                </a:lnTo>
                <a:lnTo>
                  <a:pt x="344" y="25"/>
                </a:lnTo>
                <a:lnTo>
                  <a:pt x="345" y="25"/>
                </a:lnTo>
                <a:lnTo>
                  <a:pt x="349" y="25"/>
                </a:lnTo>
                <a:lnTo>
                  <a:pt x="351" y="25"/>
                </a:lnTo>
                <a:lnTo>
                  <a:pt x="372" y="22"/>
                </a:lnTo>
                <a:lnTo>
                  <a:pt x="410" y="20"/>
                </a:lnTo>
                <a:lnTo>
                  <a:pt x="428" y="19"/>
                </a:lnTo>
                <a:lnTo>
                  <a:pt x="440" y="18"/>
                </a:lnTo>
                <a:lnTo>
                  <a:pt x="453" y="18"/>
                </a:lnTo>
                <a:lnTo>
                  <a:pt x="458" y="16"/>
                </a:lnTo>
                <a:lnTo>
                  <a:pt x="460" y="16"/>
                </a:lnTo>
                <a:lnTo>
                  <a:pt x="463" y="16"/>
                </a:lnTo>
                <a:lnTo>
                  <a:pt x="470" y="15"/>
                </a:lnTo>
                <a:lnTo>
                  <a:pt x="476" y="14"/>
                </a:lnTo>
                <a:lnTo>
                  <a:pt x="485" y="14"/>
                </a:lnTo>
                <a:lnTo>
                  <a:pt x="543" y="8"/>
                </a:lnTo>
                <a:lnTo>
                  <a:pt x="550" y="7"/>
                </a:lnTo>
                <a:lnTo>
                  <a:pt x="553" y="7"/>
                </a:lnTo>
                <a:lnTo>
                  <a:pt x="562" y="7"/>
                </a:lnTo>
                <a:lnTo>
                  <a:pt x="575" y="4"/>
                </a:lnTo>
                <a:lnTo>
                  <a:pt x="598" y="3"/>
                </a:lnTo>
                <a:lnTo>
                  <a:pt x="634" y="0"/>
                </a:lnTo>
                <a:lnTo>
                  <a:pt x="635" y="30"/>
                </a:lnTo>
                <a:lnTo>
                  <a:pt x="636" y="59"/>
                </a:lnTo>
                <a:lnTo>
                  <a:pt x="650" y="83"/>
                </a:lnTo>
                <a:lnTo>
                  <a:pt x="674" y="119"/>
                </a:lnTo>
                <a:lnTo>
                  <a:pt x="684" y="149"/>
                </a:lnTo>
                <a:lnTo>
                  <a:pt x="704" y="188"/>
                </a:lnTo>
                <a:lnTo>
                  <a:pt x="708" y="226"/>
                </a:lnTo>
                <a:lnTo>
                  <a:pt x="708" y="233"/>
                </a:lnTo>
                <a:lnTo>
                  <a:pt x="710" y="248"/>
                </a:lnTo>
                <a:lnTo>
                  <a:pt x="712" y="272"/>
                </a:lnTo>
                <a:lnTo>
                  <a:pt x="713" y="283"/>
                </a:lnTo>
                <a:lnTo>
                  <a:pt x="714" y="291"/>
                </a:lnTo>
                <a:lnTo>
                  <a:pt x="714" y="296"/>
                </a:lnTo>
                <a:lnTo>
                  <a:pt x="716" y="303"/>
                </a:lnTo>
                <a:lnTo>
                  <a:pt x="718" y="323"/>
                </a:lnTo>
                <a:lnTo>
                  <a:pt x="719" y="334"/>
                </a:lnTo>
                <a:lnTo>
                  <a:pt x="719" y="344"/>
                </a:lnTo>
                <a:lnTo>
                  <a:pt x="722" y="363"/>
                </a:lnTo>
                <a:lnTo>
                  <a:pt x="722" y="365"/>
                </a:lnTo>
                <a:lnTo>
                  <a:pt x="724" y="378"/>
                </a:lnTo>
                <a:lnTo>
                  <a:pt x="729" y="430"/>
                </a:lnTo>
                <a:lnTo>
                  <a:pt x="731" y="458"/>
                </a:lnTo>
                <a:lnTo>
                  <a:pt x="733" y="472"/>
                </a:lnTo>
                <a:lnTo>
                  <a:pt x="735" y="491"/>
                </a:lnTo>
                <a:lnTo>
                  <a:pt x="735" y="495"/>
                </a:lnTo>
                <a:lnTo>
                  <a:pt x="737" y="513"/>
                </a:lnTo>
                <a:lnTo>
                  <a:pt x="739" y="536"/>
                </a:lnTo>
                <a:lnTo>
                  <a:pt x="743" y="576"/>
                </a:lnTo>
                <a:lnTo>
                  <a:pt x="743" y="582"/>
                </a:lnTo>
                <a:lnTo>
                  <a:pt x="744" y="598"/>
                </a:lnTo>
                <a:lnTo>
                  <a:pt x="749" y="642"/>
                </a:lnTo>
                <a:lnTo>
                  <a:pt x="751" y="660"/>
                </a:lnTo>
                <a:lnTo>
                  <a:pt x="754" y="690"/>
                </a:lnTo>
                <a:lnTo>
                  <a:pt x="756" y="712"/>
                </a:lnTo>
                <a:lnTo>
                  <a:pt x="760" y="738"/>
                </a:lnTo>
                <a:lnTo>
                  <a:pt x="760" y="744"/>
                </a:lnTo>
                <a:lnTo>
                  <a:pt x="763" y="775"/>
                </a:lnTo>
                <a:lnTo>
                  <a:pt x="751" y="799"/>
                </a:lnTo>
                <a:lnTo>
                  <a:pt x="754" y="802"/>
                </a:lnTo>
                <a:lnTo>
                  <a:pt x="757" y="799"/>
                </a:lnTo>
                <a:lnTo>
                  <a:pt x="750" y="826"/>
                </a:lnTo>
                <a:lnTo>
                  <a:pt x="751" y="839"/>
                </a:lnTo>
                <a:lnTo>
                  <a:pt x="763" y="864"/>
                </a:lnTo>
                <a:lnTo>
                  <a:pt x="777" y="887"/>
                </a:lnTo>
                <a:lnTo>
                  <a:pt x="773" y="891"/>
                </a:lnTo>
                <a:lnTo>
                  <a:pt x="773" y="894"/>
                </a:lnTo>
                <a:lnTo>
                  <a:pt x="777" y="899"/>
                </a:lnTo>
                <a:lnTo>
                  <a:pt x="785" y="928"/>
                </a:lnTo>
                <a:lnTo>
                  <a:pt x="766" y="967"/>
                </a:lnTo>
                <a:lnTo>
                  <a:pt x="761" y="972"/>
                </a:lnTo>
                <a:lnTo>
                  <a:pt x="757" y="990"/>
                </a:lnTo>
                <a:lnTo>
                  <a:pt x="744" y="998"/>
                </a:lnTo>
                <a:lnTo>
                  <a:pt x="747" y="1013"/>
                </a:lnTo>
                <a:lnTo>
                  <a:pt x="741" y="1025"/>
                </a:lnTo>
                <a:lnTo>
                  <a:pt x="711" y="1057"/>
                </a:lnTo>
                <a:lnTo>
                  <a:pt x="705" y="1056"/>
                </a:lnTo>
                <a:lnTo>
                  <a:pt x="706" y="1058"/>
                </a:lnTo>
                <a:lnTo>
                  <a:pt x="706" y="1063"/>
                </a:lnTo>
                <a:lnTo>
                  <a:pt x="711" y="1090"/>
                </a:lnTo>
                <a:lnTo>
                  <a:pt x="707" y="1108"/>
                </a:lnTo>
                <a:lnTo>
                  <a:pt x="694" y="1150"/>
                </a:lnTo>
                <a:lnTo>
                  <a:pt x="696" y="1153"/>
                </a:lnTo>
                <a:lnTo>
                  <a:pt x="708" y="1171"/>
                </a:lnTo>
                <a:lnTo>
                  <a:pt x="692" y="1196"/>
                </a:lnTo>
                <a:lnTo>
                  <a:pt x="688" y="1217"/>
                </a:lnTo>
                <a:lnTo>
                  <a:pt x="693" y="1230"/>
                </a:lnTo>
                <a:lnTo>
                  <a:pt x="695" y="1230"/>
                </a:lnTo>
                <a:lnTo>
                  <a:pt x="708" y="1245"/>
                </a:lnTo>
                <a:lnTo>
                  <a:pt x="698" y="1255"/>
                </a:lnTo>
                <a:lnTo>
                  <a:pt x="674" y="1261"/>
                </a:lnTo>
                <a:lnTo>
                  <a:pt x="654" y="1275"/>
                </a:lnTo>
                <a:lnTo>
                  <a:pt x="652" y="1277"/>
                </a:lnTo>
                <a:lnTo>
                  <a:pt x="651" y="1275"/>
                </a:lnTo>
                <a:lnTo>
                  <a:pt x="642" y="1272"/>
                </a:lnTo>
                <a:lnTo>
                  <a:pt x="630" y="1316"/>
                </a:lnTo>
                <a:lnTo>
                  <a:pt x="646" y="1347"/>
                </a:lnTo>
                <a:lnTo>
                  <a:pt x="636" y="1362"/>
                </a:lnTo>
                <a:lnTo>
                  <a:pt x="635" y="1363"/>
                </a:lnTo>
                <a:lnTo>
                  <a:pt x="634" y="1363"/>
                </a:lnTo>
                <a:lnTo>
                  <a:pt x="622" y="1362"/>
                </a:lnTo>
                <a:lnTo>
                  <a:pt x="609" y="1352"/>
                </a:lnTo>
                <a:lnTo>
                  <a:pt x="584" y="1346"/>
                </a:lnTo>
                <a:lnTo>
                  <a:pt x="548" y="1331"/>
                </a:lnTo>
                <a:lnTo>
                  <a:pt x="547" y="1331"/>
                </a:lnTo>
                <a:lnTo>
                  <a:pt x="533" y="1333"/>
                </a:lnTo>
                <a:lnTo>
                  <a:pt x="511" y="1367"/>
                </a:lnTo>
                <a:lnTo>
                  <a:pt x="503" y="1375"/>
                </a:lnTo>
                <a:lnTo>
                  <a:pt x="502" y="1380"/>
                </a:lnTo>
                <a:lnTo>
                  <a:pt x="507" y="1392"/>
                </a:lnTo>
                <a:lnTo>
                  <a:pt x="488" y="1375"/>
                </a:lnTo>
                <a:lnTo>
                  <a:pt x="488" y="1393"/>
                </a:lnTo>
                <a:lnTo>
                  <a:pt x="478" y="1392"/>
                </a:lnTo>
                <a:lnTo>
                  <a:pt x="465" y="1386"/>
                </a:lnTo>
                <a:lnTo>
                  <a:pt x="445" y="1334"/>
                </a:lnTo>
                <a:lnTo>
                  <a:pt x="439" y="1334"/>
                </a:lnTo>
                <a:lnTo>
                  <a:pt x="436" y="1334"/>
                </a:lnTo>
                <a:lnTo>
                  <a:pt x="434" y="1319"/>
                </a:lnTo>
                <a:lnTo>
                  <a:pt x="437" y="1313"/>
                </a:lnTo>
                <a:lnTo>
                  <a:pt x="443" y="1311"/>
                </a:lnTo>
                <a:lnTo>
                  <a:pt x="448" y="1302"/>
                </a:lnTo>
                <a:lnTo>
                  <a:pt x="425" y="1256"/>
                </a:lnTo>
                <a:lnTo>
                  <a:pt x="425" y="1254"/>
                </a:lnTo>
                <a:lnTo>
                  <a:pt x="429" y="1242"/>
                </a:lnTo>
                <a:lnTo>
                  <a:pt x="394" y="1212"/>
                </a:lnTo>
                <a:lnTo>
                  <a:pt x="392" y="1199"/>
                </a:lnTo>
                <a:lnTo>
                  <a:pt x="366" y="1183"/>
                </a:lnTo>
                <a:lnTo>
                  <a:pt x="351" y="1182"/>
                </a:lnTo>
                <a:lnTo>
                  <a:pt x="339" y="1185"/>
                </a:lnTo>
                <a:lnTo>
                  <a:pt x="326" y="1164"/>
                </a:lnTo>
                <a:lnTo>
                  <a:pt x="300" y="1142"/>
                </a:lnTo>
                <a:lnTo>
                  <a:pt x="283" y="1136"/>
                </a:lnTo>
                <a:lnTo>
                  <a:pt x="276" y="1129"/>
                </a:lnTo>
                <a:lnTo>
                  <a:pt x="274" y="1128"/>
                </a:lnTo>
                <a:lnTo>
                  <a:pt x="274" y="1127"/>
                </a:lnTo>
                <a:lnTo>
                  <a:pt x="252" y="1105"/>
                </a:lnTo>
                <a:lnTo>
                  <a:pt x="249" y="1098"/>
                </a:lnTo>
                <a:lnTo>
                  <a:pt x="252" y="1063"/>
                </a:lnTo>
                <a:lnTo>
                  <a:pt x="264" y="1034"/>
                </a:lnTo>
                <a:lnTo>
                  <a:pt x="264" y="1030"/>
                </a:lnTo>
                <a:lnTo>
                  <a:pt x="264" y="1028"/>
                </a:lnTo>
                <a:lnTo>
                  <a:pt x="265" y="1026"/>
                </a:lnTo>
                <a:lnTo>
                  <a:pt x="266" y="1022"/>
                </a:lnTo>
                <a:lnTo>
                  <a:pt x="278" y="1002"/>
                </a:lnTo>
                <a:lnTo>
                  <a:pt x="277" y="992"/>
                </a:lnTo>
                <a:lnTo>
                  <a:pt x="276" y="971"/>
                </a:lnTo>
                <a:lnTo>
                  <a:pt x="278" y="965"/>
                </a:lnTo>
                <a:lnTo>
                  <a:pt x="285" y="958"/>
                </a:lnTo>
                <a:lnTo>
                  <a:pt x="286" y="956"/>
                </a:lnTo>
                <a:lnTo>
                  <a:pt x="286" y="955"/>
                </a:lnTo>
                <a:lnTo>
                  <a:pt x="284" y="943"/>
                </a:lnTo>
                <a:lnTo>
                  <a:pt x="259" y="929"/>
                </a:lnTo>
                <a:lnTo>
                  <a:pt x="254" y="929"/>
                </a:lnTo>
                <a:lnTo>
                  <a:pt x="243" y="926"/>
                </a:lnTo>
                <a:lnTo>
                  <a:pt x="235" y="923"/>
                </a:lnTo>
                <a:lnTo>
                  <a:pt x="221" y="919"/>
                </a:lnTo>
                <a:lnTo>
                  <a:pt x="204" y="944"/>
                </a:lnTo>
                <a:lnTo>
                  <a:pt x="198" y="947"/>
                </a:lnTo>
                <a:lnTo>
                  <a:pt x="181" y="931"/>
                </a:lnTo>
                <a:lnTo>
                  <a:pt x="175" y="914"/>
                </a:lnTo>
                <a:lnTo>
                  <a:pt x="171" y="885"/>
                </a:lnTo>
                <a:lnTo>
                  <a:pt x="164" y="859"/>
                </a:lnTo>
                <a:lnTo>
                  <a:pt x="158" y="850"/>
                </a:lnTo>
                <a:lnTo>
                  <a:pt x="139" y="832"/>
                </a:lnTo>
                <a:lnTo>
                  <a:pt x="121" y="819"/>
                </a:lnTo>
                <a:lnTo>
                  <a:pt x="108" y="813"/>
                </a:lnTo>
                <a:lnTo>
                  <a:pt x="86" y="786"/>
                </a:lnTo>
                <a:lnTo>
                  <a:pt x="77" y="784"/>
                </a:lnTo>
                <a:lnTo>
                  <a:pt x="72" y="772"/>
                </a:lnTo>
                <a:lnTo>
                  <a:pt x="55" y="761"/>
                </a:lnTo>
                <a:lnTo>
                  <a:pt x="53" y="756"/>
                </a:lnTo>
                <a:lnTo>
                  <a:pt x="46" y="753"/>
                </a:lnTo>
                <a:lnTo>
                  <a:pt x="46" y="751"/>
                </a:lnTo>
                <a:lnTo>
                  <a:pt x="34" y="737"/>
                </a:lnTo>
                <a:lnTo>
                  <a:pt x="34" y="735"/>
                </a:lnTo>
                <a:lnTo>
                  <a:pt x="31" y="721"/>
                </a:lnTo>
                <a:lnTo>
                  <a:pt x="17" y="707"/>
                </a:lnTo>
                <a:lnTo>
                  <a:pt x="18" y="689"/>
                </a:lnTo>
                <a:lnTo>
                  <a:pt x="10" y="676"/>
                </a:lnTo>
                <a:lnTo>
                  <a:pt x="1" y="645"/>
                </a:lnTo>
                <a:lnTo>
                  <a:pt x="0" y="625"/>
                </a:lnTo>
                <a:close/>
              </a:path>
            </a:pathLst>
          </a:custGeom>
          <a:no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defTabSz="914400">
              <a:defRPr/>
            </a:pPr>
            <a:endParaRPr lang="en-US" dirty="0">
              <a:solidFill>
                <a:prstClr val="black"/>
              </a:solidFill>
              <a:latin typeface="Calibri"/>
              <a:cs typeface="Arial" pitchFamily="34" charset="0"/>
            </a:endParaRPr>
          </a:p>
        </p:txBody>
      </p:sp>
      <p:sp>
        <p:nvSpPr>
          <p:cNvPr id="124" name="Freeform 50"/>
          <p:cNvSpPr>
            <a:spLocks/>
          </p:cNvSpPr>
          <p:nvPr/>
        </p:nvSpPr>
        <p:spPr bwMode="auto">
          <a:xfrm>
            <a:off x="4465638" y="2517431"/>
            <a:ext cx="939800" cy="617538"/>
          </a:xfrm>
          <a:custGeom>
            <a:avLst/>
            <a:gdLst>
              <a:gd name="T0" fmla="*/ 309562643 w 1186"/>
              <a:gd name="T1" fmla="*/ 15751189 h 778"/>
              <a:gd name="T2" fmla="*/ 295748540 w 1186"/>
              <a:gd name="T3" fmla="*/ 16381427 h 778"/>
              <a:gd name="T4" fmla="*/ 250538314 w 1186"/>
              <a:gd name="T5" fmla="*/ 17641109 h 778"/>
              <a:gd name="T6" fmla="*/ 208468414 w 1186"/>
              <a:gd name="T7" fmla="*/ 19531028 h 778"/>
              <a:gd name="T8" fmla="*/ 190258757 w 1186"/>
              <a:gd name="T9" fmla="*/ 20161266 h 778"/>
              <a:gd name="T10" fmla="*/ 136885904 w 1186"/>
              <a:gd name="T11" fmla="*/ 21421742 h 778"/>
              <a:gd name="T12" fmla="*/ 96698749 w 1186"/>
              <a:gd name="T13" fmla="*/ 22681424 h 778"/>
              <a:gd name="T14" fmla="*/ 68442952 w 1186"/>
              <a:gd name="T15" fmla="*/ 23311662 h 778"/>
              <a:gd name="T16" fmla="*/ 26372248 w 1186"/>
              <a:gd name="T17" fmla="*/ 23941899 h 778"/>
              <a:gd name="T18" fmla="*/ 627590 w 1186"/>
              <a:gd name="T19" fmla="*/ 23941899 h 778"/>
              <a:gd name="T20" fmla="*/ 13186520 w 1186"/>
              <a:gd name="T21" fmla="*/ 68044277 h 778"/>
              <a:gd name="T22" fmla="*/ 13186520 w 1186"/>
              <a:gd name="T23" fmla="*/ 95135772 h 778"/>
              <a:gd name="T24" fmla="*/ 0 w 1186"/>
              <a:gd name="T25" fmla="*/ 148689342 h 778"/>
              <a:gd name="T26" fmla="*/ 17582025 w 1186"/>
              <a:gd name="T27" fmla="*/ 180191708 h 778"/>
              <a:gd name="T28" fmla="*/ 30767752 w 1186"/>
              <a:gd name="T29" fmla="*/ 216103406 h 778"/>
              <a:gd name="T30" fmla="*/ 32023724 w 1186"/>
              <a:gd name="T31" fmla="*/ 224924355 h 778"/>
              <a:gd name="T32" fmla="*/ 45210238 w 1186"/>
              <a:gd name="T33" fmla="*/ 258946878 h 778"/>
              <a:gd name="T34" fmla="*/ 59024353 w 1186"/>
              <a:gd name="T35" fmla="*/ 280998057 h 778"/>
              <a:gd name="T36" fmla="*/ 60907915 w 1186"/>
              <a:gd name="T37" fmla="*/ 318170182 h 778"/>
              <a:gd name="T38" fmla="*/ 74094428 w 1186"/>
              <a:gd name="T39" fmla="*/ 336441522 h 778"/>
              <a:gd name="T40" fmla="*/ 89792093 w 1186"/>
              <a:gd name="T41" fmla="*/ 369833808 h 778"/>
              <a:gd name="T42" fmla="*/ 89792093 w 1186"/>
              <a:gd name="T43" fmla="*/ 385584197 h 778"/>
              <a:gd name="T44" fmla="*/ 91048065 w 1186"/>
              <a:gd name="T45" fmla="*/ 395664827 h 778"/>
              <a:gd name="T46" fmla="*/ 90419683 w 1186"/>
              <a:gd name="T47" fmla="*/ 407005932 h 778"/>
              <a:gd name="T48" fmla="*/ 98583102 w 1186"/>
              <a:gd name="T49" fmla="*/ 430947131 h 778"/>
              <a:gd name="T50" fmla="*/ 90419683 w 1186"/>
              <a:gd name="T51" fmla="*/ 454889024 h 778"/>
              <a:gd name="T52" fmla="*/ 106118165 w 1186"/>
              <a:gd name="T53" fmla="*/ 480090599 h 778"/>
              <a:gd name="T54" fmla="*/ 165141701 w 1186"/>
              <a:gd name="T55" fmla="*/ 479460361 h 778"/>
              <a:gd name="T56" fmla="*/ 204072860 w 1186"/>
              <a:gd name="T57" fmla="*/ 479460361 h 778"/>
              <a:gd name="T58" fmla="*/ 253050258 w 1186"/>
              <a:gd name="T59" fmla="*/ 478200679 h 778"/>
              <a:gd name="T60" fmla="*/ 283817997 w 1186"/>
              <a:gd name="T61" fmla="*/ 477570441 h 778"/>
              <a:gd name="T62" fmla="*/ 337190850 w 1186"/>
              <a:gd name="T63" fmla="*/ 474420046 h 778"/>
              <a:gd name="T64" fmla="*/ 362935495 w 1186"/>
              <a:gd name="T65" fmla="*/ 471899889 h 778"/>
              <a:gd name="T66" fmla="*/ 383656254 w 1186"/>
              <a:gd name="T67" fmla="*/ 471269651 h 778"/>
              <a:gd name="T68" fmla="*/ 427610607 w 1186"/>
              <a:gd name="T69" fmla="*/ 468120049 h 778"/>
              <a:gd name="T70" fmla="*/ 470308889 w 1186"/>
              <a:gd name="T71" fmla="*/ 464969654 h 778"/>
              <a:gd name="T72" fmla="*/ 515519114 w 1186"/>
              <a:gd name="T73" fmla="*/ 461189021 h 778"/>
              <a:gd name="T74" fmla="*/ 537495845 w 1186"/>
              <a:gd name="T75" fmla="*/ 459929339 h 778"/>
              <a:gd name="T76" fmla="*/ 575798622 w 1186"/>
              <a:gd name="T77" fmla="*/ 456148706 h 778"/>
              <a:gd name="T78" fmla="*/ 588356754 w 1186"/>
              <a:gd name="T79" fmla="*/ 466229336 h 778"/>
              <a:gd name="T80" fmla="*/ 619752875 w 1186"/>
              <a:gd name="T81" fmla="*/ 487651071 h 778"/>
              <a:gd name="T82" fmla="*/ 644241549 w 1186"/>
              <a:gd name="T83" fmla="*/ 444178156 h 778"/>
              <a:gd name="T84" fmla="*/ 646753493 w 1186"/>
              <a:gd name="T85" fmla="*/ 429687449 h 778"/>
              <a:gd name="T86" fmla="*/ 654916120 w 1186"/>
              <a:gd name="T87" fmla="*/ 364163255 h 778"/>
              <a:gd name="T88" fmla="*/ 646125111 w 1186"/>
              <a:gd name="T89" fmla="*/ 331401207 h 778"/>
              <a:gd name="T90" fmla="*/ 708917354 w 1186"/>
              <a:gd name="T91" fmla="*/ 304309713 h 778"/>
              <a:gd name="T92" fmla="*/ 728382142 w 1186"/>
              <a:gd name="T93" fmla="*/ 265877112 h 778"/>
              <a:gd name="T94" fmla="*/ 742196245 w 1186"/>
              <a:gd name="T95" fmla="*/ 245085614 h 778"/>
              <a:gd name="T96" fmla="*/ 744708188 w 1186"/>
              <a:gd name="T97" fmla="*/ 224294117 h 778"/>
              <a:gd name="T98" fmla="*/ 726498580 w 1186"/>
              <a:gd name="T99" fmla="*/ 199092492 h 778"/>
              <a:gd name="T100" fmla="*/ 710800916 w 1186"/>
              <a:gd name="T101" fmla="*/ 188381624 h 778"/>
              <a:gd name="T102" fmla="*/ 680660765 w 1186"/>
              <a:gd name="T103" fmla="*/ 151839737 h 778"/>
              <a:gd name="T104" fmla="*/ 667474252 w 1186"/>
              <a:gd name="T105" fmla="*/ 129788558 h 778"/>
              <a:gd name="T106" fmla="*/ 627287913 w 1186"/>
              <a:gd name="T107" fmla="*/ 96396248 h 778"/>
              <a:gd name="T108" fmla="*/ 614101399 w 1186"/>
              <a:gd name="T109" fmla="*/ 65524120 h 778"/>
              <a:gd name="T110" fmla="*/ 608450715 w 1186"/>
              <a:gd name="T111" fmla="*/ 13861269 h 778"/>
              <a:gd name="T112" fmla="*/ 601543267 w 1186"/>
              <a:gd name="T113" fmla="*/ 0 h 778"/>
              <a:gd name="T114" fmla="*/ 560100957 w 1186"/>
              <a:gd name="T115" fmla="*/ 2520158 h 778"/>
              <a:gd name="T116" fmla="*/ 467169356 w 1186"/>
              <a:gd name="T117" fmla="*/ 8190713 h 778"/>
              <a:gd name="T118" fmla="*/ 402494244 w 1186"/>
              <a:gd name="T119" fmla="*/ 11970553 h 778"/>
              <a:gd name="T120" fmla="*/ 360423552 w 1186"/>
              <a:gd name="T121" fmla="*/ 13231032 h 7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86"/>
              <a:gd name="T184" fmla="*/ 0 h 778"/>
              <a:gd name="T185" fmla="*/ 1186 w 1186"/>
              <a:gd name="T186" fmla="*/ 778 h 7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86" h="778">
                <a:moveTo>
                  <a:pt x="556" y="22"/>
                </a:moveTo>
                <a:lnTo>
                  <a:pt x="530" y="24"/>
                </a:lnTo>
                <a:lnTo>
                  <a:pt x="493" y="25"/>
                </a:lnTo>
                <a:lnTo>
                  <a:pt x="489" y="25"/>
                </a:lnTo>
                <a:lnTo>
                  <a:pt x="472" y="26"/>
                </a:lnTo>
                <a:lnTo>
                  <a:pt x="471" y="26"/>
                </a:lnTo>
                <a:lnTo>
                  <a:pt x="466" y="26"/>
                </a:lnTo>
                <a:lnTo>
                  <a:pt x="422" y="27"/>
                </a:lnTo>
                <a:lnTo>
                  <a:pt x="399" y="28"/>
                </a:lnTo>
                <a:lnTo>
                  <a:pt x="387" y="28"/>
                </a:lnTo>
                <a:lnTo>
                  <a:pt x="350" y="30"/>
                </a:lnTo>
                <a:lnTo>
                  <a:pt x="332" y="31"/>
                </a:lnTo>
                <a:lnTo>
                  <a:pt x="314" y="31"/>
                </a:lnTo>
                <a:lnTo>
                  <a:pt x="311" y="31"/>
                </a:lnTo>
                <a:lnTo>
                  <a:pt x="303" y="32"/>
                </a:lnTo>
                <a:lnTo>
                  <a:pt x="265" y="32"/>
                </a:lnTo>
                <a:lnTo>
                  <a:pt x="243" y="33"/>
                </a:lnTo>
                <a:lnTo>
                  <a:pt x="218" y="34"/>
                </a:lnTo>
                <a:lnTo>
                  <a:pt x="206" y="34"/>
                </a:lnTo>
                <a:lnTo>
                  <a:pt x="160" y="36"/>
                </a:lnTo>
                <a:lnTo>
                  <a:pt x="154" y="36"/>
                </a:lnTo>
                <a:lnTo>
                  <a:pt x="133" y="36"/>
                </a:lnTo>
                <a:lnTo>
                  <a:pt x="121" y="37"/>
                </a:lnTo>
                <a:lnTo>
                  <a:pt x="109" y="37"/>
                </a:lnTo>
                <a:lnTo>
                  <a:pt x="100" y="37"/>
                </a:lnTo>
                <a:lnTo>
                  <a:pt x="64" y="37"/>
                </a:lnTo>
                <a:lnTo>
                  <a:pt x="42" y="38"/>
                </a:lnTo>
                <a:lnTo>
                  <a:pt x="28" y="38"/>
                </a:lnTo>
                <a:lnTo>
                  <a:pt x="19" y="38"/>
                </a:lnTo>
                <a:lnTo>
                  <a:pt x="1" y="38"/>
                </a:lnTo>
                <a:lnTo>
                  <a:pt x="16" y="69"/>
                </a:lnTo>
                <a:lnTo>
                  <a:pt x="10" y="98"/>
                </a:lnTo>
                <a:lnTo>
                  <a:pt x="21" y="108"/>
                </a:lnTo>
                <a:lnTo>
                  <a:pt x="31" y="132"/>
                </a:lnTo>
                <a:lnTo>
                  <a:pt x="29" y="141"/>
                </a:lnTo>
                <a:lnTo>
                  <a:pt x="21" y="151"/>
                </a:lnTo>
                <a:lnTo>
                  <a:pt x="22" y="172"/>
                </a:lnTo>
                <a:lnTo>
                  <a:pt x="15" y="186"/>
                </a:lnTo>
                <a:lnTo>
                  <a:pt x="0" y="236"/>
                </a:lnTo>
                <a:lnTo>
                  <a:pt x="23" y="263"/>
                </a:lnTo>
                <a:lnTo>
                  <a:pt x="23" y="272"/>
                </a:lnTo>
                <a:lnTo>
                  <a:pt x="28" y="286"/>
                </a:lnTo>
                <a:lnTo>
                  <a:pt x="28" y="287"/>
                </a:lnTo>
                <a:lnTo>
                  <a:pt x="34" y="290"/>
                </a:lnTo>
                <a:lnTo>
                  <a:pt x="49" y="343"/>
                </a:lnTo>
                <a:lnTo>
                  <a:pt x="55" y="349"/>
                </a:lnTo>
                <a:lnTo>
                  <a:pt x="55" y="350"/>
                </a:lnTo>
                <a:lnTo>
                  <a:pt x="51" y="357"/>
                </a:lnTo>
                <a:lnTo>
                  <a:pt x="64" y="380"/>
                </a:lnTo>
                <a:lnTo>
                  <a:pt x="66" y="399"/>
                </a:lnTo>
                <a:lnTo>
                  <a:pt x="72" y="411"/>
                </a:lnTo>
                <a:lnTo>
                  <a:pt x="83" y="411"/>
                </a:lnTo>
                <a:lnTo>
                  <a:pt x="91" y="443"/>
                </a:lnTo>
                <a:lnTo>
                  <a:pt x="94" y="446"/>
                </a:lnTo>
                <a:lnTo>
                  <a:pt x="101" y="472"/>
                </a:lnTo>
                <a:lnTo>
                  <a:pt x="95" y="489"/>
                </a:lnTo>
                <a:lnTo>
                  <a:pt x="97" y="505"/>
                </a:lnTo>
                <a:lnTo>
                  <a:pt x="119" y="525"/>
                </a:lnTo>
                <a:lnTo>
                  <a:pt x="119" y="533"/>
                </a:lnTo>
                <a:lnTo>
                  <a:pt x="118" y="534"/>
                </a:lnTo>
                <a:lnTo>
                  <a:pt x="119" y="542"/>
                </a:lnTo>
                <a:lnTo>
                  <a:pt x="131" y="561"/>
                </a:lnTo>
                <a:lnTo>
                  <a:pt x="143" y="587"/>
                </a:lnTo>
                <a:lnTo>
                  <a:pt x="136" y="597"/>
                </a:lnTo>
                <a:lnTo>
                  <a:pt x="134" y="611"/>
                </a:lnTo>
                <a:lnTo>
                  <a:pt x="143" y="612"/>
                </a:lnTo>
                <a:lnTo>
                  <a:pt x="145" y="617"/>
                </a:lnTo>
                <a:lnTo>
                  <a:pt x="143" y="618"/>
                </a:lnTo>
                <a:lnTo>
                  <a:pt x="145" y="628"/>
                </a:lnTo>
                <a:lnTo>
                  <a:pt x="143" y="644"/>
                </a:lnTo>
                <a:lnTo>
                  <a:pt x="143" y="646"/>
                </a:lnTo>
                <a:lnTo>
                  <a:pt x="144" y="646"/>
                </a:lnTo>
                <a:lnTo>
                  <a:pt x="146" y="659"/>
                </a:lnTo>
                <a:lnTo>
                  <a:pt x="156" y="683"/>
                </a:lnTo>
                <a:lnTo>
                  <a:pt x="157" y="684"/>
                </a:lnTo>
                <a:lnTo>
                  <a:pt x="155" y="690"/>
                </a:lnTo>
                <a:lnTo>
                  <a:pt x="154" y="713"/>
                </a:lnTo>
                <a:lnTo>
                  <a:pt x="144" y="722"/>
                </a:lnTo>
                <a:lnTo>
                  <a:pt x="169" y="756"/>
                </a:lnTo>
                <a:lnTo>
                  <a:pt x="167" y="762"/>
                </a:lnTo>
                <a:lnTo>
                  <a:pt x="169" y="762"/>
                </a:lnTo>
                <a:lnTo>
                  <a:pt x="216" y="761"/>
                </a:lnTo>
                <a:lnTo>
                  <a:pt x="240" y="762"/>
                </a:lnTo>
                <a:lnTo>
                  <a:pt x="263" y="761"/>
                </a:lnTo>
                <a:lnTo>
                  <a:pt x="271" y="761"/>
                </a:lnTo>
                <a:lnTo>
                  <a:pt x="309" y="761"/>
                </a:lnTo>
                <a:lnTo>
                  <a:pt x="325" y="761"/>
                </a:lnTo>
                <a:lnTo>
                  <a:pt x="356" y="760"/>
                </a:lnTo>
                <a:lnTo>
                  <a:pt x="378" y="760"/>
                </a:lnTo>
                <a:lnTo>
                  <a:pt x="403" y="759"/>
                </a:lnTo>
                <a:lnTo>
                  <a:pt x="408" y="759"/>
                </a:lnTo>
                <a:lnTo>
                  <a:pt x="448" y="758"/>
                </a:lnTo>
                <a:lnTo>
                  <a:pt x="452" y="758"/>
                </a:lnTo>
                <a:lnTo>
                  <a:pt x="493" y="755"/>
                </a:lnTo>
                <a:lnTo>
                  <a:pt x="495" y="755"/>
                </a:lnTo>
                <a:lnTo>
                  <a:pt x="537" y="753"/>
                </a:lnTo>
                <a:lnTo>
                  <a:pt x="538" y="752"/>
                </a:lnTo>
                <a:lnTo>
                  <a:pt x="542" y="752"/>
                </a:lnTo>
                <a:lnTo>
                  <a:pt x="578" y="749"/>
                </a:lnTo>
                <a:lnTo>
                  <a:pt x="589" y="749"/>
                </a:lnTo>
                <a:lnTo>
                  <a:pt x="599" y="749"/>
                </a:lnTo>
                <a:lnTo>
                  <a:pt x="611" y="748"/>
                </a:lnTo>
                <a:lnTo>
                  <a:pt x="635" y="747"/>
                </a:lnTo>
                <a:lnTo>
                  <a:pt x="663" y="744"/>
                </a:lnTo>
                <a:lnTo>
                  <a:pt x="681" y="743"/>
                </a:lnTo>
                <a:lnTo>
                  <a:pt x="728" y="740"/>
                </a:lnTo>
                <a:lnTo>
                  <a:pt x="735" y="740"/>
                </a:lnTo>
                <a:lnTo>
                  <a:pt x="749" y="738"/>
                </a:lnTo>
                <a:lnTo>
                  <a:pt x="774" y="737"/>
                </a:lnTo>
                <a:lnTo>
                  <a:pt x="802" y="735"/>
                </a:lnTo>
                <a:lnTo>
                  <a:pt x="821" y="732"/>
                </a:lnTo>
                <a:lnTo>
                  <a:pt x="824" y="732"/>
                </a:lnTo>
                <a:lnTo>
                  <a:pt x="833" y="731"/>
                </a:lnTo>
                <a:lnTo>
                  <a:pt x="856" y="730"/>
                </a:lnTo>
                <a:lnTo>
                  <a:pt x="863" y="729"/>
                </a:lnTo>
                <a:lnTo>
                  <a:pt x="878" y="728"/>
                </a:lnTo>
                <a:lnTo>
                  <a:pt x="917" y="724"/>
                </a:lnTo>
                <a:lnTo>
                  <a:pt x="919" y="726"/>
                </a:lnTo>
                <a:lnTo>
                  <a:pt x="919" y="728"/>
                </a:lnTo>
                <a:lnTo>
                  <a:pt x="937" y="740"/>
                </a:lnTo>
                <a:lnTo>
                  <a:pt x="963" y="773"/>
                </a:lnTo>
                <a:lnTo>
                  <a:pt x="978" y="778"/>
                </a:lnTo>
                <a:lnTo>
                  <a:pt x="987" y="774"/>
                </a:lnTo>
                <a:lnTo>
                  <a:pt x="983" y="728"/>
                </a:lnTo>
                <a:lnTo>
                  <a:pt x="1018" y="711"/>
                </a:lnTo>
                <a:lnTo>
                  <a:pt x="1026" y="705"/>
                </a:lnTo>
                <a:lnTo>
                  <a:pt x="1029" y="702"/>
                </a:lnTo>
                <a:lnTo>
                  <a:pt x="1030" y="695"/>
                </a:lnTo>
                <a:lnTo>
                  <a:pt x="1030" y="682"/>
                </a:lnTo>
                <a:lnTo>
                  <a:pt x="1056" y="617"/>
                </a:lnTo>
                <a:lnTo>
                  <a:pt x="1054" y="599"/>
                </a:lnTo>
                <a:lnTo>
                  <a:pt x="1043" y="578"/>
                </a:lnTo>
                <a:lnTo>
                  <a:pt x="1020" y="557"/>
                </a:lnTo>
                <a:lnTo>
                  <a:pt x="1027" y="536"/>
                </a:lnTo>
                <a:lnTo>
                  <a:pt x="1029" y="526"/>
                </a:lnTo>
                <a:lnTo>
                  <a:pt x="1038" y="512"/>
                </a:lnTo>
                <a:lnTo>
                  <a:pt x="1078" y="503"/>
                </a:lnTo>
                <a:lnTo>
                  <a:pt x="1129" y="483"/>
                </a:lnTo>
                <a:lnTo>
                  <a:pt x="1151" y="466"/>
                </a:lnTo>
                <a:lnTo>
                  <a:pt x="1159" y="428"/>
                </a:lnTo>
                <a:lnTo>
                  <a:pt x="1160" y="422"/>
                </a:lnTo>
                <a:lnTo>
                  <a:pt x="1170" y="415"/>
                </a:lnTo>
                <a:lnTo>
                  <a:pt x="1171" y="413"/>
                </a:lnTo>
                <a:lnTo>
                  <a:pt x="1182" y="389"/>
                </a:lnTo>
                <a:lnTo>
                  <a:pt x="1184" y="376"/>
                </a:lnTo>
                <a:lnTo>
                  <a:pt x="1186" y="358"/>
                </a:lnTo>
                <a:lnTo>
                  <a:pt x="1186" y="356"/>
                </a:lnTo>
                <a:lnTo>
                  <a:pt x="1182" y="350"/>
                </a:lnTo>
                <a:lnTo>
                  <a:pt x="1177" y="327"/>
                </a:lnTo>
                <a:lnTo>
                  <a:pt x="1157" y="316"/>
                </a:lnTo>
                <a:lnTo>
                  <a:pt x="1148" y="311"/>
                </a:lnTo>
                <a:lnTo>
                  <a:pt x="1136" y="307"/>
                </a:lnTo>
                <a:lnTo>
                  <a:pt x="1132" y="299"/>
                </a:lnTo>
                <a:lnTo>
                  <a:pt x="1117" y="267"/>
                </a:lnTo>
                <a:lnTo>
                  <a:pt x="1088" y="250"/>
                </a:lnTo>
                <a:lnTo>
                  <a:pt x="1084" y="241"/>
                </a:lnTo>
                <a:lnTo>
                  <a:pt x="1085" y="238"/>
                </a:lnTo>
                <a:lnTo>
                  <a:pt x="1072" y="210"/>
                </a:lnTo>
                <a:lnTo>
                  <a:pt x="1063" y="206"/>
                </a:lnTo>
                <a:lnTo>
                  <a:pt x="1036" y="200"/>
                </a:lnTo>
                <a:lnTo>
                  <a:pt x="1006" y="183"/>
                </a:lnTo>
                <a:lnTo>
                  <a:pt x="999" y="153"/>
                </a:lnTo>
                <a:lnTo>
                  <a:pt x="984" y="126"/>
                </a:lnTo>
                <a:lnTo>
                  <a:pt x="983" y="123"/>
                </a:lnTo>
                <a:lnTo>
                  <a:pt x="978" y="104"/>
                </a:lnTo>
                <a:lnTo>
                  <a:pt x="978" y="103"/>
                </a:lnTo>
                <a:lnTo>
                  <a:pt x="997" y="60"/>
                </a:lnTo>
                <a:lnTo>
                  <a:pt x="969" y="22"/>
                </a:lnTo>
                <a:lnTo>
                  <a:pt x="967" y="19"/>
                </a:lnTo>
                <a:lnTo>
                  <a:pt x="964" y="0"/>
                </a:lnTo>
                <a:lnTo>
                  <a:pt x="958" y="0"/>
                </a:lnTo>
                <a:lnTo>
                  <a:pt x="946" y="1"/>
                </a:lnTo>
                <a:lnTo>
                  <a:pt x="894" y="4"/>
                </a:lnTo>
                <a:lnTo>
                  <a:pt x="892" y="4"/>
                </a:lnTo>
                <a:lnTo>
                  <a:pt x="873" y="6"/>
                </a:lnTo>
                <a:lnTo>
                  <a:pt x="810" y="9"/>
                </a:lnTo>
                <a:lnTo>
                  <a:pt x="744" y="13"/>
                </a:lnTo>
                <a:lnTo>
                  <a:pt x="725" y="14"/>
                </a:lnTo>
                <a:lnTo>
                  <a:pt x="646" y="18"/>
                </a:lnTo>
                <a:lnTo>
                  <a:pt x="641" y="19"/>
                </a:lnTo>
                <a:lnTo>
                  <a:pt x="637" y="19"/>
                </a:lnTo>
                <a:lnTo>
                  <a:pt x="579" y="21"/>
                </a:lnTo>
                <a:lnTo>
                  <a:pt x="574" y="21"/>
                </a:lnTo>
                <a:lnTo>
                  <a:pt x="556" y="22"/>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125" name="Freeform 51"/>
          <p:cNvSpPr>
            <a:spLocks/>
          </p:cNvSpPr>
          <p:nvPr/>
        </p:nvSpPr>
        <p:spPr bwMode="auto">
          <a:xfrm>
            <a:off x="6229350" y="4063656"/>
            <a:ext cx="847725" cy="884238"/>
          </a:xfrm>
          <a:custGeom>
            <a:avLst/>
            <a:gdLst>
              <a:gd name="T0" fmla="*/ 2147483647 w 1068"/>
              <a:gd name="T1" fmla="*/ 2147483647 h 1115"/>
              <a:gd name="T2" fmla="*/ 2147483647 w 1068"/>
              <a:gd name="T3" fmla="*/ 2147483647 h 1115"/>
              <a:gd name="T4" fmla="*/ 2147483647 w 1068"/>
              <a:gd name="T5" fmla="*/ 2147483647 h 1115"/>
              <a:gd name="T6" fmla="*/ 2147483647 w 1068"/>
              <a:gd name="T7" fmla="*/ 2147483647 h 1115"/>
              <a:gd name="T8" fmla="*/ 2147483647 w 1068"/>
              <a:gd name="T9" fmla="*/ 2147483647 h 1115"/>
              <a:gd name="T10" fmla="*/ 2147483647 w 1068"/>
              <a:gd name="T11" fmla="*/ 2147483647 h 1115"/>
              <a:gd name="T12" fmla="*/ 2147483647 w 1068"/>
              <a:gd name="T13" fmla="*/ 2147483647 h 1115"/>
              <a:gd name="T14" fmla="*/ 2147483647 w 1068"/>
              <a:gd name="T15" fmla="*/ 2147483647 h 1115"/>
              <a:gd name="T16" fmla="*/ 2147483647 w 1068"/>
              <a:gd name="T17" fmla="*/ 2147483647 h 1115"/>
              <a:gd name="T18" fmla="*/ 2147483647 w 1068"/>
              <a:gd name="T19" fmla="*/ 2147483647 h 1115"/>
              <a:gd name="T20" fmla="*/ 2147483647 w 1068"/>
              <a:gd name="T21" fmla="*/ 2147483647 h 1115"/>
              <a:gd name="T22" fmla="*/ 2147483647 w 1068"/>
              <a:gd name="T23" fmla="*/ 2147483647 h 1115"/>
              <a:gd name="T24" fmla="*/ 2147483647 w 1068"/>
              <a:gd name="T25" fmla="*/ 2147483647 h 1115"/>
              <a:gd name="T26" fmla="*/ 2147483647 w 1068"/>
              <a:gd name="T27" fmla="*/ 2147483647 h 1115"/>
              <a:gd name="T28" fmla="*/ 2147483647 w 1068"/>
              <a:gd name="T29" fmla="*/ 2147483647 h 1115"/>
              <a:gd name="T30" fmla="*/ 2147483647 w 1068"/>
              <a:gd name="T31" fmla="*/ 2147483647 h 1115"/>
              <a:gd name="T32" fmla="*/ 2147483647 w 1068"/>
              <a:gd name="T33" fmla="*/ 2147483647 h 1115"/>
              <a:gd name="T34" fmla="*/ 2147483647 w 1068"/>
              <a:gd name="T35" fmla="*/ 2147483647 h 1115"/>
              <a:gd name="T36" fmla="*/ 2147483647 w 1068"/>
              <a:gd name="T37" fmla="*/ 2147483647 h 1115"/>
              <a:gd name="T38" fmla="*/ 2147483647 w 1068"/>
              <a:gd name="T39" fmla="*/ 2147483647 h 1115"/>
              <a:gd name="T40" fmla="*/ 2147483647 w 1068"/>
              <a:gd name="T41" fmla="*/ 2147483647 h 1115"/>
              <a:gd name="T42" fmla="*/ 2147483647 w 1068"/>
              <a:gd name="T43" fmla="*/ 2147483647 h 1115"/>
              <a:gd name="T44" fmla="*/ 2147483647 w 1068"/>
              <a:gd name="T45" fmla="*/ 2147483647 h 1115"/>
              <a:gd name="T46" fmla="*/ 2147483647 w 1068"/>
              <a:gd name="T47" fmla="*/ 2147483647 h 1115"/>
              <a:gd name="T48" fmla="*/ 2147483647 w 1068"/>
              <a:gd name="T49" fmla="*/ 2147483647 h 1115"/>
              <a:gd name="T50" fmla="*/ 2147483647 w 1068"/>
              <a:gd name="T51" fmla="*/ 2147483647 h 1115"/>
              <a:gd name="T52" fmla="*/ 2147483647 w 1068"/>
              <a:gd name="T53" fmla="*/ 2147483647 h 1115"/>
              <a:gd name="T54" fmla="*/ 2147483647 w 1068"/>
              <a:gd name="T55" fmla="*/ 2147483647 h 1115"/>
              <a:gd name="T56" fmla="*/ 2147483647 w 1068"/>
              <a:gd name="T57" fmla="*/ 2147483647 h 1115"/>
              <a:gd name="T58" fmla="*/ 2147483647 w 1068"/>
              <a:gd name="T59" fmla="*/ 2147483647 h 1115"/>
              <a:gd name="T60" fmla="*/ 2147483647 w 1068"/>
              <a:gd name="T61" fmla="*/ 2147483647 h 1115"/>
              <a:gd name="T62" fmla="*/ 2147483647 w 1068"/>
              <a:gd name="T63" fmla="*/ 2147483647 h 1115"/>
              <a:gd name="T64" fmla="*/ 2147483647 w 1068"/>
              <a:gd name="T65" fmla="*/ 2147483647 h 1115"/>
              <a:gd name="T66" fmla="*/ 2147483647 w 1068"/>
              <a:gd name="T67" fmla="*/ 2147483647 h 1115"/>
              <a:gd name="T68" fmla="*/ 2147483647 w 1068"/>
              <a:gd name="T69" fmla="*/ 2147483647 h 1115"/>
              <a:gd name="T70" fmla="*/ 2147483647 w 1068"/>
              <a:gd name="T71" fmla="*/ 2147483647 h 1115"/>
              <a:gd name="T72" fmla="*/ 2147483647 w 1068"/>
              <a:gd name="T73" fmla="*/ 2147483647 h 1115"/>
              <a:gd name="T74" fmla="*/ 2147483647 w 1068"/>
              <a:gd name="T75" fmla="*/ 2147483647 h 1115"/>
              <a:gd name="T76" fmla="*/ 2147483647 w 1068"/>
              <a:gd name="T77" fmla="*/ 2147483647 h 1115"/>
              <a:gd name="T78" fmla="*/ 2147483647 w 1068"/>
              <a:gd name="T79" fmla="*/ 2147483647 h 1115"/>
              <a:gd name="T80" fmla="*/ 2147483647 w 1068"/>
              <a:gd name="T81" fmla="*/ 2147483647 h 1115"/>
              <a:gd name="T82" fmla="*/ 2147483647 w 1068"/>
              <a:gd name="T83" fmla="*/ 2147483647 h 1115"/>
              <a:gd name="T84" fmla="*/ 2147483647 w 1068"/>
              <a:gd name="T85" fmla="*/ 2147483647 h 1115"/>
              <a:gd name="T86" fmla="*/ 2147483647 w 1068"/>
              <a:gd name="T87" fmla="*/ 2147483647 h 1115"/>
              <a:gd name="T88" fmla="*/ 2147483647 w 1068"/>
              <a:gd name="T89" fmla="*/ 2147483647 h 1115"/>
              <a:gd name="T90" fmla="*/ 2147483647 w 1068"/>
              <a:gd name="T91" fmla="*/ 2147483647 h 1115"/>
              <a:gd name="T92" fmla="*/ 2147483647 w 1068"/>
              <a:gd name="T93" fmla="*/ 2147483647 h 1115"/>
              <a:gd name="T94" fmla="*/ 2147483647 w 1068"/>
              <a:gd name="T95" fmla="*/ 2147483647 h 1115"/>
              <a:gd name="T96" fmla="*/ 2147483647 w 1068"/>
              <a:gd name="T97" fmla="*/ 2147483647 h 1115"/>
              <a:gd name="T98" fmla="*/ 2147483647 w 1068"/>
              <a:gd name="T99" fmla="*/ 2147483647 h 1115"/>
              <a:gd name="T100" fmla="*/ 2147483647 w 1068"/>
              <a:gd name="T101" fmla="*/ 2147483647 h 1115"/>
              <a:gd name="T102" fmla="*/ 2147483647 w 1068"/>
              <a:gd name="T103" fmla="*/ 2147483647 h 1115"/>
              <a:gd name="T104" fmla="*/ 2147483647 w 1068"/>
              <a:gd name="T105" fmla="*/ 2147483647 h 1115"/>
              <a:gd name="T106" fmla="*/ 2147483647 w 1068"/>
              <a:gd name="T107" fmla="*/ 2147483647 h 1115"/>
              <a:gd name="T108" fmla="*/ 2147483647 w 1068"/>
              <a:gd name="T109" fmla="*/ 2147483647 h 1115"/>
              <a:gd name="T110" fmla="*/ 2147483647 w 1068"/>
              <a:gd name="T111" fmla="*/ 2147483647 h 1115"/>
              <a:gd name="T112" fmla="*/ 2147483647 w 1068"/>
              <a:gd name="T113" fmla="*/ 2147483647 h 1115"/>
              <a:gd name="T114" fmla="*/ 2147483647 w 1068"/>
              <a:gd name="T115" fmla="*/ 2147483647 h 11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68"/>
              <a:gd name="T175" fmla="*/ 0 h 1115"/>
              <a:gd name="T176" fmla="*/ 1068 w 1068"/>
              <a:gd name="T177" fmla="*/ 1115 h 11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68" h="1115">
                <a:moveTo>
                  <a:pt x="159" y="50"/>
                </a:moveTo>
                <a:lnTo>
                  <a:pt x="166" y="49"/>
                </a:lnTo>
                <a:lnTo>
                  <a:pt x="171" y="49"/>
                </a:lnTo>
                <a:lnTo>
                  <a:pt x="179" y="48"/>
                </a:lnTo>
                <a:lnTo>
                  <a:pt x="196" y="46"/>
                </a:lnTo>
                <a:lnTo>
                  <a:pt x="223" y="42"/>
                </a:lnTo>
                <a:lnTo>
                  <a:pt x="245" y="38"/>
                </a:lnTo>
                <a:lnTo>
                  <a:pt x="256" y="37"/>
                </a:lnTo>
                <a:lnTo>
                  <a:pt x="270" y="36"/>
                </a:lnTo>
                <a:lnTo>
                  <a:pt x="293" y="32"/>
                </a:lnTo>
                <a:lnTo>
                  <a:pt x="294" y="32"/>
                </a:lnTo>
                <a:lnTo>
                  <a:pt x="318" y="29"/>
                </a:lnTo>
                <a:lnTo>
                  <a:pt x="329" y="28"/>
                </a:lnTo>
                <a:lnTo>
                  <a:pt x="331" y="28"/>
                </a:lnTo>
                <a:lnTo>
                  <a:pt x="395" y="18"/>
                </a:lnTo>
                <a:lnTo>
                  <a:pt x="395" y="17"/>
                </a:lnTo>
                <a:lnTo>
                  <a:pt x="408" y="14"/>
                </a:lnTo>
                <a:lnTo>
                  <a:pt x="418" y="13"/>
                </a:lnTo>
                <a:lnTo>
                  <a:pt x="421" y="13"/>
                </a:lnTo>
                <a:lnTo>
                  <a:pt x="453" y="7"/>
                </a:lnTo>
                <a:lnTo>
                  <a:pt x="482" y="2"/>
                </a:lnTo>
                <a:lnTo>
                  <a:pt x="495" y="0"/>
                </a:lnTo>
                <a:lnTo>
                  <a:pt x="494" y="17"/>
                </a:lnTo>
                <a:lnTo>
                  <a:pt x="471" y="41"/>
                </a:lnTo>
                <a:lnTo>
                  <a:pt x="457" y="78"/>
                </a:lnTo>
                <a:lnTo>
                  <a:pt x="461" y="85"/>
                </a:lnTo>
                <a:lnTo>
                  <a:pt x="482" y="97"/>
                </a:lnTo>
                <a:lnTo>
                  <a:pt x="507" y="109"/>
                </a:lnTo>
                <a:lnTo>
                  <a:pt x="513" y="115"/>
                </a:lnTo>
                <a:lnTo>
                  <a:pt x="524" y="122"/>
                </a:lnTo>
                <a:lnTo>
                  <a:pt x="524" y="124"/>
                </a:lnTo>
                <a:lnTo>
                  <a:pt x="525" y="124"/>
                </a:lnTo>
                <a:lnTo>
                  <a:pt x="529" y="126"/>
                </a:lnTo>
                <a:lnTo>
                  <a:pt x="537" y="127"/>
                </a:lnTo>
                <a:lnTo>
                  <a:pt x="537" y="126"/>
                </a:lnTo>
                <a:lnTo>
                  <a:pt x="561" y="126"/>
                </a:lnTo>
                <a:lnTo>
                  <a:pt x="572" y="148"/>
                </a:lnTo>
                <a:lnTo>
                  <a:pt x="588" y="167"/>
                </a:lnTo>
                <a:lnTo>
                  <a:pt x="594" y="170"/>
                </a:lnTo>
                <a:lnTo>
                  <a:pt x="596" y="175"/>
                </a:lnTo>
                <a:lnTo>
                  <a:pt x="597" y="186"/>
                </a:lnTo>
                <a:lnTo>
                  <a:pt x="614" y="204"/>
                </a:lnTo>
                <a:lnTo>
                  <a:pt x="626" y="218"/>
                </a:lnTo>
                <a:lnTo>
                  <a:pt x="634" y="229"/>
                </a:lnTo>
                <a:lnTo>
                  <a:pt x="636" y="230"/>
                </a:lnTo>
                <a:lnTo>
                  <a:pt x="636" y="233"/>
                </a:lnTo>
                <a:lnTo>
                  <a:pt x="643" y="242"/>
                </a:lnTo>
                <a:lnTo>
                  <a:pt x="685" y="264"/>
                </a:lnTo>
                <a:lnTo>
                  <a:pt x="714" y="283"/>
                </a:lnTo>
                <a:lnTo>
                  <a:pt x="722" y="299"/>
                </a:lnTo>
                <a:lnTo>
                  <a:pt x="730" y="313"/>
                </a:lnTo>
                <a:lnTo>
                  <a:pt x="745" y="319"/>
                </a:lnTo>
                <a:lnTo>
                  <a:pt x="746" y="318"/>
                </a:lnTo>
                <a:lnTo>
                  <a:pt x="764" y="326"/>
                </a:lnTo>
                <a:lnTo>
                  <a:pt x="765" y="327"/>
                </a:lnTo>
                <a:lnTo>
                  <a:pt x="766" y="327"/>
                </a:lnTo>
                <a:lnTo>
                  <a:pt x="767" y="329"/>
                </a:lnTo>
                <a:lnTo>
                  <a:pt x="794" y="366"/>
                </a:lnTo>
                <a:lnTo>
                  <a:pt x="807" y="380"/>
                </a:lnTo>
                <a:lnTo>
                  <a:pt x="813" y="396"/>
                </a:lnTo>
                <a:lnTo>
                  <a:pt x="835" y="404"/>
                </a:lnTo>
                <a:lnTo>
                  <a:pt x="838" y="417"/>
                </a:lnTo>
                <a:lnTo>
                  <a:pt x="844" y="421"/>
                </a:lnTo>
                <a:lnTo>
                  <a:pt x="867" y="426"/>
                </a:lnTo>
                <a:lnTo>
                  <a:pt x="884" y="435"/>
                </a:lnTo>
                <a:lnTo>
                  <a:pt x="896" y="443"/>
                </a:lnTo>
                <a:lnTo>
                  <a:pt x="897" y="462"/>
                </a:lnTo>
                <a:lnTo>
                  <a:pt x="923" y="505"/>
                </a:lnTo>
                <a:lnTo>
                  <a:pt x="927" y="535"/>
                </a:lnTo>
                <a:lnTo>
                  <a:pt x="933" y="541"/>
                </a:lnTo>
                <a:lnTo>
                  <a:pt x="936" y="542"/>
                </a:lnTo>
                <a:lnTo>
                  <a:pt x="957" y="547"/>
                </a:lnTo>
                <a:lnTo>
                  <a:pt x="999" y="603"/>
                </a:lnTo>
                <a:lnTo>
                  <a:pt x="996" y="619"/>
                </a:lnTo>
                <a:lnTo>
                  <a:pt x="998" y="624"/>
                </a:lnTo>
                <a:lnTo>
                  <a:pt x="1008" y="649"/>
                </a:lnTo>
                <a:lnTo>
                  <a:pt x="1032" y="651"/>
                </a:lnTo>
                <a:lnTo>
                  <a:pt x="1056" y="660"/>
                </a:lnTo>
                <a:lnTo>
                  <a:pt x="1066" y="660"/>
                </a:lnTo>
                <a:lnTo>
                  <a:pt x="1068" y="670"/>
                </a:lnTo>
                <a:lnTo>
                  <a:pt x="1043" y="710"/>
                </a:lnTo>
                <a:lnTo>
                  <a:pt x="1030" y="708"/>
                </a:lnTo>
                <a:lnTo>
                  <a:pt x="1037" y="722"/>
                </a:lnTo>
                <a:lnTo>
                  <a:pt x="1022" y="747"/>
                </a:lnTo>
                <a:lnTo>
                  <a:pt x="1017" y="746"/>
                </a:lnTo>
                <a:lnTo>
                  <a:pt x="1014" y="747"/>
                </a:lnTo>
                <a:lnTo>
                  <a:pt x="1011" y="751"/>
                </a:lnTo>
                <a:lnTo>
                  <a:pt x="1022" y="754"/>
                </a:lnTo>
                <a:lnTo>
                  <a:pt x="1025" y="772"/>
                </a:lnTo>
                <a:lnTo>
                  <a:pt x="1020" y="790"/>
                </a:lnTo>
                <a:lnTo>
                  <a:pt x="1016" y="788"/>
                </a:lnTo>
                <a:lnTo>
                  <a:pt x="1002" y="795"/>
                </a:lnTo>
                <a:lnTo>
                  <a:pt x="1005" y="800"/>
                </a:lnTo>
                <a:lnTo>
                  <a:pt x="1022" y="800"/>
                </a:lnTo>
                <a:lnTo>
                  <a:pt x="1007" y="837"/>
                </a:lnTo>
                <a:lnTo>
                  <a:pt x="1002" y="839"/>
                </a:lnTo>
                <a:lnTo>
                  <a:pt x="1010" y="859"/>
                </a:lnTo>
                <a:lnTo>
                  <a:pt x="1013" y="865"/>
                </a:lnTo>
                <a:lnTo>
                  <a:pt x="995" y="899"/>
                </a:lnTo>
                <a:lnTo>
                  <a:pt x="982" y="907"/>
                </a:lnTo>
                <a:lnTo>
                  <a:pt x="989" y="905"/>
                </a:lnTo>
                <a:lnTo>
                  <a:pt x="987" y="933"/>
                </a:lnTo>
                <a:lnTo>
                  <a:pt x="983" y="938"/>
                </a:lnTo>
                <a:lnTo>
                  <a:pt x="995" y="941"/>
                </a:lnTo>
                <a:lnTo>
                  <a:pt x="998" y="1009"/>
                </a:lnTo>
                <a:lnTo>
                  <a:pt x="936" y="1009"/>
                </a:lnTo>
                <a:lnTo>
                  <a:pt x="905" y="1000"/>
                </a:lnTo>
                <a:lnTo>
                  <a:pt x="898" y="994"/>
                </a:lnTo>
                <a:lnTo>
                  <a:pt x="873" y="1018"/>
                </a:lnTo>
                <a:lnTo>
                  <a:pt x="889" y="1079"/>
                </a:lnTo>
                <a:lnTo>
                  <a:pt x="886" y="1114"/>
                </a:lnTo>
                <a:lnTo>
                  <a:pt x="857" y="1115"/>
                </a:lnTo>
                <a:lnTo>
                  <a:pt x="847" y="1085"/>
                </a:lnTo>
                <a:lnTo>
                  <a:pt x="844" y="1069"/>
                </a:lnTo>
                <a:lnTo>
                  <a:pt x="836" y="1070"/>
                </a:lnTo>
                <a:lnTo>
                  <a:pt x="809" y="1072"/>
                </a:lnTo>
                <a:lnTo>
                  <a:pt x="801" y="1072"/>
                </a:lnTo>
                <a:lnTo>
                  <a:pt x="793" y="1073"/>
                </a:lnTo>
                <a:lnTo>
                  <a:pt x="783" y="1073"/>
                </a:lnTo>
                <a:lnTo>
                  <a:pt x="766" y="1076"/>
                </a:lnTo>
                <a:lnTo>
                  <a:pt x="747" y="1077"/>
                </a:lnTo>
                <a:lnTo>
                  <a:pt x="744" y="1077"/>
                </a:lnTo>
                <a:lnTo>
                  <a:pt x="730" y="1078"/>
                </a:lnTo>
                <a:lnTo>
                  <a:pt x="705" y="1081"/>
                </a:lnTo>
                <a:lnTo>
                  <a:pt x="650" y="1084"/>
                </a:lnTo>
                <a:lnTo>
                  <a:pt x="637" y="1085"/>
                </a:lnTo>
                <a:lnTo>
                  <a:pt x="626" y="1087"/>
                </a:lnTo>
                <a:lnTo>
                  <a:pt x="613" y="1088"/>
                </a:lnTo>
                <a:lnTo>
                  <a:pt x="607" y="1088"/>
                </a:lnTo>
                <a:lnTo>
                  <a:pt x="603" y="1088"/>
                </a:lnTo>
                <a:lnTo>
                  <a:pt x="596" y="1089"/>
                </a:lnTo>
                <a:lnTo>
                  <a:pt x="573" y="1090"/>
                </a:lnTo>
                <a:lnTo>
                  <a:pt x="549" y="1093"/>
                </a:lnTo>
                <a:lnTo>
                  <a:pt x="542" y="1093"/>
                </a:lnTo>
                <a:lnTo>
                  <a:pt x="535" y="1094"/>
                </a:lnTo>
                <a:lnTo>
                  <a:pt x="522" y="1095"/>
                </a:lnTo>
                <a:lnTo>
                  <a:pt x="494" y="1096"/>
                </a:lnTo>
                <a:lnTo>
                  <a:pt x="480" y="1097"/>
                </a:lnTo>
                <a:lnTo>
                  <a:pt x="467" y="1099"/>
                </a:lnTo>
                <a:lnTo>
                  <a:pt x="464" y="1099"/>
                </a:lnTo>
                <a:lnTo>
                  <a:pt x="457" y="1100"/>
                </a:lnTo>
                <a:lnTo>
                  <a:pt x="450" y="1100"/>
                </a:lnTo>
                <a:lnTo>
                  <a:pt x="427" y="1102"/>
                </a:lnTo>
                <a:lnTo>
                  <a:pt x="414" y="1102"/>
                </a:lnTo>
                <a:lnTo>
                  <a:pt x="408" y="1103"/>
                </a:lnTo>
                <a:lnTo>
                  <a:pt x="402" y="1103"/>
                </a:lnTo>
                <a:lnTo>
                  <a:pt x="389" y="1105"/>
                </a:lnTo>
                <a:lnTo>
                  <a:pt x="388" y="1105"/>
                </a:lnTo>
                <a:lnTo>
                  <a:pt x="368" y="1107"/>
                </a:lnTo>
                <a:lnTo>
                  <a:pt x="332" y="1109"/>
                </a:lnTo>
                <a:lnTo>
                  <a:pt x="286" y="1113"/>
                </a:lnTo>
                <a:lnTo>
                  <a:pt x="283" y="1109"/>
                </a:lnTo>
                <a:lnTo>
                  <a:pt x="250" y="1053"/>
                </a:lnTo>
                <a:lnTo>
                  <a:pt x="247" y="1045"/>
                </a:lnTo>
                <a:lnTo>
                  <a:pt x="249" y="1043"/>
                </a:lnTo>
                <a:lnTo>
                  <a:pt x="249" y="1042"/>
                </a:lnTo>
                <a:lnTo>
                  <a:pt x="240" y="1028"/>
                </a:lnTo>
                <a:lnTo>
                  <a:pt x="233" y="1016"/>
                </a:lnTo>
                <a:lnTo>
                  <a:pt x="219" y="986"/>
                </a:lnTo>
                <a:lnTo>
                  <a:pt x="220" y="971"/>
                </a:lnTo>
                <a:lnTo>
                  <a:pt x="219" y="955"/>
                </a:lnTo>
                <a:lnTo>
                  <a:pt x="221" y="922"/>
                </a:lnTo>
                <a:lnTo>
                  <a:pt x="222" y="919"/>
                </a:lnTo>
                <a:lnTo>
                  <a:pt x="215" y="892"/>
                </a:lnTo>
                <a:lnTo>
                  <a:pt x="201" y="877"/>
                </a:lnTo>
                <a:lnTo>
                  <a:pt x="198" y="860"/>
                </a:lnTo>
                <a:lnTo>
                  <a:pt x="198" y="859"/>
                </a:lnTo>
                <a:lnTo>
                  <a:pt x="198" y="857"/>
                </a:lnTo>
                <a:lnTo>
                  <a:pt x="195" y="855"/>
                </a:lnTo>
                <a:lnTo>
                  <a:pt x="193" y="832"/>
                </a:lnTo>
                <a:lnTo>
                  <a:pt x="195" y="828"/>
                </a:lnTo>
                <a:lnTo>
                  <a:pt x="203" y="801"/>
                </a:lnTo>
                <a:lnTo>
                  <a:pt x="203" y="799"/>
                </a:lnTo>
                <a:lnTo>
                  <a:pt x="203" y="783"/>
                </a:lnTo>
                <a:lnTo>
                  <a:pt x="201" y="768"/>
                </a:lnTo>
                <a:lnTo>
                  <a:pt x="210" y="752"/>
                </a:lnTo>
                <a:lnTo>
                  <a:pt x="225" y="738"/>
                </a:lnTo>
                <a:lnTo>
                  <a:pt x="228" y="733"/>
                </a:lnTo>
                <a:lnTo>
                  <a:pt x="207" y="717"/>
                </a:lnTo>
                <a:lnTo>
                  <a:pt x="210" y="703"/>
                </a:lnTo>
                <a:lnTo>
                  <a:pt x="201" y="673"/>
                </a:lnTo>
                <a:lnTo>
                  <a:pt x="201" y="672"/>
                </a:lnTo>
                <a:lnTo>
                  <a:pt x="201" y="670"/>
                </a:lnTo>
                <a:lnTo>
                  <a:pt x="180" y="649"/>
                </a:lnTo>
                <a:lnTo>
                  <a:pt x="177" y="643"/>
                </a:lnTo>
                <a:lnTo>
                  <a:pt x="167" y="616"/>
                </a:lnTo>
                <a:lnTo>
                  <a:pt x="165" y="615"/>
                </a:lnTo>
                <a:lnTo>
                  <a:pt x="166" y="608"/>
                </a:lnTo>
                <a:lnTo>
                  <a:pt x="151" y="586"/>
                </a:lnTo>
                <a:lnTo>
                  <a:pt x="144" y="565"/>
                </a:lnTo>
                <a:lnTo>
                  <a:pt x="142" y="557"/>
                </a:lnTo>
                <a:lnTo>
                  <a:pt x="133" y="529"/>
                </a:lnTo>
                <a:lnTo>
                  <a:pt x="132" y="524"/>
                </a:lnTo>
                <a:lnTo>
                  <a:pt x="132" y="523"/>
                </a:lnTo>
                <a:lnTo>
                  <a:pt x="126" y="503"/>
                </a:lnTo>
                <a:lnTo>
                  <a:pt x="116" y="463"/>
                </a:lnTo>
                <a:lnTo>
                  <a:pt x="112" y="451"/>
                </a:lnTo>
                <a:lnTo>
                  <a:pt x="107" y="437"/>
                </a:lnTo>
                <a:lnTo>
                  <a:pt x="106" y="433"/>
                </a:lnTo>
                <a:lnTo>
                  <a:pt x="98" y="403"/>
                </a:lnTo>
                <a:lnTo>
                  <a:pt x="95" y="396"/>
                </a:lnTo>
                <a:lnTo>
                  <a:pt x="82" y="349"/>
                </a:lnTo>
                <a:lnTo>
                  <a:pt x="81" y="345"/>
                </a:lnTo>
                <a:lnTo>
                  <a:pt x="78" y="335"/>
                </a:lnTo>
                <a:lnTo>
                  <a:pt x="74" y="320"/>
                </a:lnTo>
                <a:lnTo>
                  <a:pt x="71" y="311"/>
                </a:lnTo>
                <a:lnTo>
                  <a:pt x="69" y="303"/>
                </a:lnTo>
                <a:lnTo>
                  <a:pt x="65" y="291"/>
                </a:lnTo>
                <a:lnTo>
                  <a:pt x="59" y="271"/>
                </a:lnTo>
                <a:lnTo>
                  <a:pt x="56" y="256"/>
                </a:lnTo>
                <a:lnTo>
                  <a:pt x="51" y="241"/>
                </a:lnTo>
                <a:lnTo>
                  <a:pt x="42" y="212"/>
                </a:lnTo>
                <a:lnTo>
                  <a:pt x="38" y="198"/>
                </a:lnTo>
                <a:lnTo>
                  <a:pt x="34" y="184"/>
                </a:lnTo>
                <a:lnTo>
                  <a:pt x="28" y="168"/>
                </a:lnTo>
                <a:lnTo>
                  <a:pt x="26" y="158"/>
                </a:lnTo>
                <a:lnTo>
                  <a:pt x="17" y="128"/>
                </a:lnTo>
                <a:lnTo>
                  <a:pt x="11" y="110"/>
                </a:lnTo>
                <a:lnTo>
                  <a:pt x="9" y="102"/>
                </a:lnTo>
                <a:lnTo>
                  <a:pt x="8" y="98"/>
                </a:lnTo>
                <a:lnTo>
                  <a:pt x="0" y="71"/>
                </a:lnTo>
                <a:lnTo>
                  <a:pt x="22" y="68"/>
                </a:lnTo>
                <a:lnTo>
                  <a:pt x="27" y="68"/>
                </a:lnTo>
                <a:lnTo>
                  <a:pt x="47" y="66"/>
                </a:lnTo>
                <a:lnTo>
                  <a:pt x="48" y="66"/>
                </a:lnTo>
                <a:lnTo>
                  <a:pt x="59" y="64"/>
                </a:lnTo>
                <a:lnTo>
                  <a:pt x="69" y="62"/>
                </a:lnTo>
                <a:lnTo>
                  <a:pt x="71" y="62"/>
                </a:lnTo>
                <a:lnTo>
                  <a:pt x="74" y="62"/>
                </a:lnTo>
                <a:lnTo>
                  <a:pt x="125" y="55"/>
                </a:lnTo>
                <a:lnTo>
                  <a:pt x="137" y="53"/>
                </a:lnTo>
                <a:lnTo>
                  <a:pt x="153" y="52"/>
                </a:lnTo>
                <a:lnTo>
                  <a:pt x="159" y="50"/>
                </a:lnTo>
                <a:close/>
              </a:path>
            </a:pathLst>
          </a:custGeom>
          <a:noFill/>
          <a:ln w="1651">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126" name="Freeform 52"/>
          <p:cNvSpPr>
            <a:spLocks/>
          </p:cNvSpPr>
          <p:nvPr/>
        </p:nvSpPr>
        <p:spPr bwMode="auto">
          <a:xfrm>
            <a:off x="6592888" y="3982694"/>
            <a:ext cx="787400" cy="603250"/>
          </a:xfrm>
          <a:custGeom>
            <a:avLst/>
            <a:gdLst>
              <a:gd name="T0" fmla="*/ 2147483647 w 992"/>
              <a:gd name="T1" fmla="*/ 2147483647 h 762"/>
              <a:gd name="T2" fmla="*/ 2147483647 w 992"/>
              <a:gd name="T3" fmla="*/ 2147483647 h 762"/>
              <a:gd name="T4" fmla="*/ 2147483647 w 992"/>
              <a:gd name="T5" fmla="*/ 2147483647 h 762"/>
              <a:gd name="T6" fmla="*/ 2147483647 w 992"/>
              <a:gd name="T7" fmla="*/ 2147483647 h 762"/>
              <a:gd name="T8" fmla="*/ 2147483647 w 992"/>
              <a:gd name="T9" fmla="*/ 2147483647 h 762"/>
              <a:gd name="T10" fmla="*/ 2147483647 w 992"/>
              <a:gd name="T11" fmla="*/ 2147483647 h 762"/>
              <a:gd name="T12" fmla="*/ 2147483647 w 992"/>
              <a:gd name="T13" fmla="*/ 2147483647 h 762"/>
              <a:gd name="T14" fmla="*/ 2147483647 w 992"/>
              <a:gd name="T15" fmla="*/ 2147483647 h 762"/>
              <a:gd name="T16" fmla="*/ 2147483647 w 992"/>
              <a:gd name="T17" fmla="*/ 2147483647 h 762"/>
              <a:gd name="T18" fmla="*/ 2147483647 w 992"/>
              <a:gd name="T19" fmla="*/ 2147483647 h 762"/>
              <a:gd name="T20" fmla="*/ 2147483647 w 992"/>
              <a:gd name="T21" fmla="*/ 2147483647 h 762"/>
              <a:gd name="T22" fmla="*/ 2147483647 w 992"/>
              <a:gd name="T23" fmla="*/ 2147483647 h 762"/>
              <a:gd name="T24" fmla="*/ 2147483647 w 992"/>
              <a:gd name="T25" fmla="*/ 2147483647 h 762"/>
              <a:gd name="T26" fmla="*/ 2147483647 w 992"/>
              <a:gd name="T27" fmla="*/ 2147483647 h 762"/>
              <a:gd name="T28" fmla="*/ 2147483647 w 992"/>
              <a:gd name="T29" fmla="*/ 2147483647 h 762"/>
              <a:gd name="T30" fmla="*/ 2147483647 w 992"/>
              <a:gd name="T31" fmla="*/ 2147483647 h 762"/>
              <a:gd name="T32" fmla="*/ 2147483647 w 992"/>
              <a:gd name="T33" fmla="*/ 2147483647 h 762"/>
              <a:gd name="T34" fmla="*/ 2147483647 w 992"/>
              <a:gd name="T35" fmla="*/ 2147483647 h 762"/>
              <a:gd name="T36" fmla="*/ 2147483647 w 992"/>
              <a:gd name="T37" fmla="*/ 2147483647 h 762"/>
              <a:gd name="T38" fmla="*/ 2147483647 w 992"/>
              <a:gd name="T39" fmla="*/ 2147483647 h 762"/>
              <a:gd name="T40" fmla="*/ 2147483647 w 992"/>
              <a:gd name="T41" fmla="*/ 2147483647 h 762"/>
              <a:gd name="T42" fmla="*/ 2147483647 w 992"/>
              <a:gd name="T43" fmla="*/ 2147483647 h 762"/>
              <a:gd name="T44" fmla="*/ 2147483647 w 992"/>
              <a:gd name="T45" fmla="*/ 2147483647 h 762"/>
              <a:gd name="T46" fmla="*/ 2147483647 w 992"/>
              <a:gd name="T47" fmla="*/ 2147483647 h 762"/>
              <a:gd name="T48" fmla="*/ 2147483647 w 992"/>
              <a:gd name="T49" fmla="*/ 2147483647 h 762"/>
              <a:gd name="T50" fmla="*/ 2147483647 w 992"/>
              <a:gd name="T51" fmla="*/ 2147483647 h 762"/>
              <a:gd name="T52" fmla="*/ 2147483647 w 992"/>
              <a:gd name="T53" fmla="*/ 2147483647 h 762"/>
              <a:gd name="T54" fmla="*/ 2147483647 w 992"/>
              <a:gd name="T55" fmla="*/ 2147483647 h 762"/>
              <a:gd name="T56" fmla="*/ 2147483647 w 992"/>
              <a:gd name="T57" fmla="*/ 2147483647 h 762"/>
              <a:gd name="T58" fmla="*/ 2147483647 w 992"/>
              <a:gd name="T59" fmla="*/ 2147483647 h 762"/>
              <a:gd name="T60" fmla="*/ 2147483647 w 992"/>
              <a:gd name="T61" fmla="*/ 2147483647 h 762"/>
              <a:gd name="T62" fmla="*/ 2147483647 w 992"/>
              <a:gd name="T63" fmla="*/ 2147483647 h 762"/>
              <a:gd name="T64" fmla="*/ 2147483647 w 992"/>
              <a:gd name="T65" fmla="*/ 2147483647 h 762"/>
              <a:gd name="T66" fmla="*/ 2147483647 w 992"/>
              <a:gd name="T67" fmla="*/ 2147483647 h 762"/>
              <a:gd name="T68" fmla="*/ 2147483647 w 992"/>
              <a:gd name="T69" fmla="*/ 2147483647 h 762"/>
              <a:gd name="T70" fmla="*/ 2147483647 w 992"/>
              <a:gd name="T71" fmla="*/ 2147483647 h 762"/>
              <a:gd name="T72" fmla="*/ 2147483647 w 992"/>
              <a:gd name="T73" fmla="*/ 2147483647 h 762"/>
              <a:gd name="T74" fmla="*/ 2147483647 w 992"/>
              <a:gd name="T75" fmla="*/ 2147483647 h 762"/>
              <a:gd name="T76" fmla="*/ 2147483647 w 992"/>
              <a:gd name="T77" fmla="*/ 2147483647 h 762"/>
              <a:gd name="T78" fmla="*/ 2147483647 w 992"/>
              <a:gd name="T79" fmla="*/ 2147483647 h 762"/>
              <a:gd name="T80" fmla="*/ 2147483647 w 992"/>
              <a:gd name="T81" fmla="*/ 2147483647 h 762"/>
              <a:gd name="T82" fmla="*/ 0 w 992"/>
              <a:gd name="T83" fmla="*/ 2147483647 h 762"/>
              <a:gd name="T84" fmla="*/ 2147483647 w 992"/>
              <a:gd name="T85" fmla="*/ 2147483647 h 762"/>
              <a:gd name="T86" fmla="*/ 2147483647 w 992"/>
              <a:gd name="T87" fmla="*/ 2147483647 h 762"/>
              <a:gd name="T88" fmla="*/ 2147483647 w 992"/>
              <a:gd name="T89" fmla="*/ 2147483647 h 762"/>
              <a:gd name="T90" fmla="*/ 2147483647 w 992"/>
              <a:gd name="T91" fmla="*/ 2147483647 h 762"/>
              <a:gd name="T92" fmla="*/ 2147483647 w 992"/>
              <a:gd name="T93" fmla="*/ 2147483647 h 762"/>
              <a:gd name="T94" fmla="*/ 2147483647 w 992"/>
              <a:gd name="T95" fmla="*/ 2147483647 h 7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92"/>
              <a:gd name="T145" fmla="*/ 0 h 762"/>
              <a:gd name="T146" fmla="*/ 992 w 992"/>
              <a:gd name="T147" fmla="*/ 762 h 7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92" h="762">
                <a:moveTo>
                  <a:pt x="177" y="331"/>
                </a:moveTo>
                <a:lnTo>
                  <a:pt x="179" y="332"/>
                </a:lnTo>
                <a:lnTo>
                  <a:pt x="179" y="335"/>
                </a:lnTo>
                <a:lnTo>
                  <a:pt x="186" y="344"/>
                </a:lnTo>
                <a:lnTo>
                  <a:pt x="228" y="366"/>
                </a:lnTo>
                <a:lnTo>
                  <a:pt x="257" y="385"/>
                </a:lnTo>
                <a:lnTo>
                  <a:pt x="265" y="401"/>
                </a:lnTo>
                <a:lnTo>
                  <a:pt x="273" y="415"/>
                </a:lnTo>
                <a:lnTo>
                  <a:pt x="288" y="421"/>
                </a:lnTo>
                <a:lnTo>
                  <a:pt x="289" y="420"/>
                </a:lnTo>
                <a:lnTo>
                  <a:pt x="307" y="428"/>
                </a:lnTo>
                <a:lnTo>
                  <a:pt x="308" y="429"/>
                </a:lnTo>
                <a:lnTo>
                  <a:pt x="309" y="429"/>
                </a:lnTo>
                <a:lnTo>
                  <a:pt x="310" y="431"/>
                </a:lnTo>
                <a:lnTo>
                  <a:pt x="337" y="468"/>
                </a:lnTo>
                <a:lnTo>
                  <a:pt x="350" y="482"/>
                </a:lnTo>
                <a:lnTo>
                  <a:pt x="356" y="498"/>
                </a:lnTo>
                <a:lnTo>
                  <a:pt x="378" y="506"/>
                </a:lnTo>
                <a:lnTo>
                  <a:pt x="381" y="519"/>
                </a:lnTo>
                <a:lnTo>
                  <a:pt x="387" y="523"/>
                </a:lnTo>
                <a:lnTo>
                  <a:pt x="410" y="528"/>
                </a:lnTo>
                <a:lnTo>
                  <a:pt x="427" y="537"/>
                </a:lnTo>
                <a:lnTo>
                  <a:pt x="439" y="545"/>
                </a:lnTo>
                <a:lnTo>
                  <a:pt x="440" y="564"/>
                </a:lnTo>
                <a:lnTo>
                  <a:pt x="466" y="607"/>
                </a:lnTo>
                <a:lnTo>
                  <a:pt x="470" y="637"/>
                </a:lnTo>
                <a:lnTo>
                  <a:pt x="476" y="643"/>
                </a:lnTo>
                <a:lnTo>
                  <a:pt x="479" y="644"/>
                </a:lnTo>
                <a:lnTo>
                  <a:pt x="500" y="649"/>
                </a:lnTo>
                <a:lnTo>
                  <a:pt x="542" y="705"/>
                </a:lnTo>
                <a:lnTo>
                  <a:pt x="539" y="721"/>
                </a:lnTo>
                <a:lnTo>
                  <a:pt x="541" y="726"/>
                </a:lnTo>
                <a:lnTo>
                  <a:pt x="551" y="751"/>
                </a:lnTo>
                <a:lnTo>
                  <a:pt x="575" y="753"/>
                </a:lnTo>
                <a:lnTo>
                  <a:pt x="599" y="762"/>
                </a:lnTo>
                <a:lnTo>
                  <a:pt x="601" y="753"/>
                </a:lnTo>
                <a:lnTo>
                  <a:pt x="602" y="753"/>
                </a:lnTo>
                <a:lnTo>
                  <a:pt x="626" y="734"/>
                </a:lnTo>
                <a:lnTo>
                  <a:pt x="638" y="711"/>
                </a:lnTo>
                <a:lnTo>
                  <a:pt x="620" y="702"/>
                </a:lnTo>
                <a:lnTo>
                  <a:pt x="607" y="678"/>
                </a:lnTo>
                <a:lnTo>
                  <a:pt x="646" y="700"/>
                </a:lnTo>
                <a:lnTo>
                  <a:pt x="669" y="684"/>
                </a:lnTo>
                <a:lnTo>
                  <a:pt x="680" y="660"/>
                </a:lnTo>
                <a:lnTo>
                  <a:pt x="658" y="633"/>
                </a:lnTo>
                <a:lnTo>
                  <a:pt x="675" y="633"/>
                </a:lnTo>
                <a:lnTo>
                  <a:pt x="684" y="638"/>
                </a:lnTo>
                <a:lnTo>
                  <a:pt x="690" y="632"/>
                </a:lnTo>
                <a:lnTo>
                  <a:pt x="692" y="632"/>
                </a:lnTo>
                <a:lnTo>
                  <a:pt x="693" y="632"/>
                </a:lnTo>
                <a:lnTo>
                  <a:pt x="695" y="636"/>
                </a:lnTo>
                <a:lnTo>
                  <a:pt x="702" y="629"/>
                </a:lnTo>
                <a:lnTo>
                  <a:pt x="731" y="603"/>
                </a:lnTo>
                <a:lnTo>
                  <a:pt x="759" y="588"/>
                </a:lnTo>
                <a:lnTo>
                  <a:pt x="777" y="552"/>
                </a:lnTo>
                <a:lnTo>
                  <a:pt x="803" y="534"/>
                </a:lnTo>
                <a:lnTo>
                  <a:pt x="831" y="498"/>
                </a:lnTo>
                <a:lnTo>
                  <a:pt x="825" y="480"/>
                </a:lnTo>
                <a:lnTo>
                  <a:pt x="865" y="471"/>
                </a:lnTo>
                <a:lnTo>
                  <a:pt x="881" y="439"/>
                </a:lnTo>
                <a:lnTo>
                  <a:pt x="886" y="438"/>
                </a:lnTo>
                <a:lnTo>
                  <a:pt x="894" y="373"/>
                </a:lnTo>
                <a:lnTo>
                  <a:pt x="915" y="317"/>
                </a:lnTo>
                <a:lnTo>
                  <a:pt x="946" y="266"/>
                </a:lnTo>
                <a:lnTo>
                  <a:pt x="955" y="256"/>
                </a:lnTo>
                <a:lnTo>
                  <a:pt x="992" y="230"/>
                </a:lnTo>
                <a:lnTo>
                  <a:pt x="986" y="226"/>
                </a:lnTo>
                <a:lnTo>
                  <a:pt x="970" y="214"/>
                </a:lnTo>
                <a:lnTo>
                  <a:pt x="967" y="212"/>
                </a:lnTo>
                <a:lnTo>
                  <a:pt x="913" y="174"/>
                </a:lnTo>
                <a:lnTo>
                  <a:pt x="881" y="151"/>
                </a:lnTo>
                <a:lnTo>
                  <a:pt x="867" y="140"/>
                </a:lnTo>
                <a:lnTo>
                  <a:pt x="821" y="108"/>
                </a:lnTo>
                <a:lnTo>
                  <a:pt x="804" y="95"/>
                </a:lnTo>
                <a:lnTo>
                  <a:pt x="777" y="76"/>
                </a:lnTo>
                <a:lnTo>
                  <a:pt x="776" y="75"/>
                </a:lnTo>
                <a:lnTo>
                  <a:pt x="774" y="73"/>
                </a:lnTo>
                <a:lnTo>
                  <a:pt x="740" y="49"/>
                </a:lnTo>
                <a:lnTo>
                  <a:pt x="724" y="39"/>
                </a:lnTo>
                <a:lnTo>
                  <a:pt x="722" y="39"/>
                </a:lnTo>
                <a:lnTo>
                  <a:pt x="710" y="41"/>
                </a:lnTo>
                <a:lnTo>
                  <a:pt x="684" y="46"/>
                </a:lnTo>
                <a:lnTo>
                  <a:pt x="675" y="47"/>
                </a:lnTo>
                <a:lnTo>
                  <a:pt x="660" y="49"/>
                </a:lnTo>
                <a:lnTo>
                  <a:pt x="608" y="58"/>
                </a:lnTo>
                <a:lnTo>
                  <a:pt x="597" y="59"/>
                </a:lnTo>
                <a:lnTo>
                  <a:pt x="596" y="59"/>
                </a:lnTo>
                <a:lnTo>
                  <a:pt x="569" y="64"/>
                </a:lnTo>
                <a:lnTo>
                  <a:pt x="549" y="66"/>
                </a:lnTo>
                <a:lnTo>
                  <a:pt x="502" y="75"/>
                </a:lnTo>
                <a:lnTo>
                  <a:pt x="500" y="45"/>
                </a:lnTo>
                <a:lnTo>
                  <a:pt x="487" y="30"/>
                </a:lnTo>
                <a:lnTo>
                  <a:pt x="483" y="28"/>
                </a:lnTo>
                <a:lnTo>
                  <a:pt x="477" y="22"/>
                </a:lnTo>
                <a:lnTo>
                  <a:pt x="470" y="15"/>
                </a:lnTo>
                <a:lnTo>
                  <a:pt x="452" y="19"/>
                </a:lnTo>
                <a:lnTo>
                  <a:pt x="439" y="4"/>
                </a:lnTo>
                <a:lnTo>
                  <a:pt x="442" y="0"/>
                </a:lnTo>
                <a:lnTo>
                  <a:pt x="420" y="3"/>
                </a:lnTo>
                <a:lnTo>
                  <a:pt x="399" y="5"/>
                </a:lnTo>
                <a:lnTo>
                  <a:pt x="384" y="7"/>
                </a:lnTo>
                <a:lnTo>
                  <a:pt x="375" y="7"/>
                </a:lnTo>
                <a:lnTo>
                  <a:pt x="349" y="11"/>
                </a:lnTo>
                <a:lnTo>
                  <a:pt x="300" y="16"/>
                </a:lnTo>
                <a:lnTo>
                  <a:pt x="296" y="17"/>
                </a:lnTo>
                <a:lnTo>
                  <a:pt x="275" y="19"/>
                </a:lnTo>
                <a:lnTo>
                  <a:pt x="257" y="22"/>
                </a:lnTo>
                <a:lnTo>
                  <a:pt x="237" y="24"/>
                </a:lnTo>
                <a:lnTo>
                  <a:pt x="223" y="25"/>
                </a:lnTo>
                <a:lnTo>
                  <a:pt x="207" y="27"/>
                </a:lnTo>
                <a:lnTo>
                  <a:pt x="203" y="28"/>
                </a:lnTo>
                <a:lnTo>
                  <a:pt x="200" y="28"/>
                </a:lnTo>
                <a:lnTo>
                  <a:pt x="180" y="33"/>
                </a:lnTo>
                <a:lnTo>
                  <a:pt x="152" y="43"/>
                </a:lnTo>
                <a:lnTo>
                  <a:pt x="138" y="51"/>
                </a:lnTo>
                <a:lnTo>
                  <a:pt x="124" y="58"/>
                </a:lnTo>
                <a:lnTo>
                  <a:pt x="116" y="59"/>
                </a:lnTo>
                <a:lnTo>
                  <a:pt x="104" y="76"/>
                </a:lnTo>
                <a:lnTo>
                  <a:pt x="82" y="81"/>
                </a:lnTo>
                <a:lnTo>
                  <a:pt x="78" y="82"/>
                </a:lnTo>
                <a:lnTo>
                  <a:pt x="59" y="91"/>
                </a:lnTo>
                <a:lnTo>
                  <a:pt x="56" y="93"/>
                </a:lnTo>
                <a:lnTo>
                  <a:pt x="38" y="102"/>
                </a:lnTo>
                <a:lnTo>
                  <a:pt x="37" y="119"/>
                </a:lnTo>
                <a:lnTo>
                  <a:pt x="14" y="143"/>
                </a:lnTo>
                <a:lnTo>
                  <a:pt x="0" y="180"/>
                </a:lnTo>
                <a:lnTo>
                  <a:pt x="4" y="187"/>
                </a:lnTo>
                <a:lnTo>
                  <a:pt x="25" y="199"/>
                </a:lnTo>
                <a:lnTo>
                  <a:pt x="50" y="211"/>
                </a:lnTo>
                <a:lnTo>
                  <a:pt x="56" y="217"/>
                </a:lnTo>
                <a:lnTo>
                  <a:pt x="67" y="224"/>
                </a:lnTo>
                <a:lnTo>
                  <a:pt x="67" y="226"/>
                </a:lnTo>
                <a:lnTo>
                  <a:pt x="68" y="226"/>
                </a:lnTo>
                <a:lnTo>
                  <a:pt x="72" y="228"/>
                </a:lnTo>
                <a:lnTo>
                  <a:pt x="80" y="229"/>
                </a:lnTo>
                <a:lnTo>
                  <a:pt x="80" y="228"/>
                </a:lnTo>
                <a:lnTo>
                  <a:pt x="104" y="228"/>
                </a:lnTo>
                <a:lnTo>
                  <a:pt x="115" y="250"/>
                </a:lnTo>
                <a:lnTo>
                  <a:pt x="131" y="269"/>
                </a:lnTo>
                <a:lnTo>
                  <a:pt x="137" y="272"/>
                </a:lnTo>
                <a:lnTo>
                  <a:pt x="139" y="277"/>
                </a:lnTo>
                <a:lnTo>
                  <a:pt x="140" y="288"/>
                </a:lnTo>
                <a:lnTo>
                  <a:pt x="157" y="306"/>
                </a:lnTo>
                <a:lnTo>
                  <a:pt x="169" y="320"/>
                </a:lnTo>
                <a:lnTo>
                  <a:pt x="177" y="331"/>
                </a:lnTo>
                <a:close/>
              </a:path>
            </a:pathLst>
          </a:custGeom>
          <a:noFill/>
          <a:ln w="1651">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127" name="Freeform 53"/>
          <p:cNvSpPr>
            <a:spLocks/>
          </p:cNvSpPr>
          <p:nvPr/>
        </p:nvSpPr>
        <p:spPr bwMode="auto">
          <a:xfrm>
            <a:off x="2354263" y="2138019"/>
            <a:ext cx="1069975" cy="879475"/>
          </a:xfrm>
          <a:custGeom>
            <a:avLst/>
            <a:gdLst>
              <a:gd name="T0" fmla="*/ 2147483647 w 1347"/>
              <a:gd name="T1" fmla="*/ 2147483647 h 1108"/>
              <a:gd name="T2" fmla="*/ 2147483647 w 1347"/>
              <a:gd name="T3" fmla="*/ 2147483647 h 1108"/>
              <a:gd name="T4" fmla="*/ 2147483647 w 1347"/>
              <a:gd name="T5" fmla="*/ 2147483647 h 1108"/>
              <a:gd name="T6" fmla="*/ 2147483647 w 1347"/>
              <a:gd name="T7" fmla="*/ 2147483647 h 1108"/>
              <a:gd name="T8" fmla="*/ 2147483647 w 1347"/>
              <a:gd name="T9" fmla="*/ 2147483647 h 1108"/>
              <a:gd name="T10" fmla="*/ 2147483647 w 1347"/>
              <a:gd name="T11" fmla="*/ 2147483647 h 1108"/>
              <a:gd name="T12" fmla="*/ 2147483647 w 1347"/>
              <a:gd name="T13" fmla="*/ 2147483647 h 1108"/>
              <a:gd name="T14" fmla="*/ 2147483647 w 1347"/>
              <a:gd name="T15" fmla="*/ 2147483647 h 1108"/>
              <a:gd name="T16" fmla="*/ 0 w 1347"/>
              <a:gd name="T17" fmla="*/ 2147483647 h 1108"/>
              <a:gd name="T18" fmla="*/ 2147483647 w 1347"/>
              <a:gd name="T19" fmla="*/ 2147483647 h 1108"/>
              <a:gd name="T20" fmla="*/ 2147483647 w 1347"/>
              <a:gd name="T21" fmla="*/ 2147483647 h 1108"/>
              <a:gd name="T22" fmla="*/ 2147483647 w 1347"/>
              <a:gd name="T23" fmla="*/ 2147483647 h 1108"/>
              <a:gd name="T24" fmla="*/ 2147483647 w 1347"/>
              <a:gd name="T25" fmla="*/ 2147483647 h 1108"/>
              <a:gd name="T26" fmla="*/ 2147483647 w 1347"/>
              <a:gd name="T27" fmla="*/ 2147483647 h 1108"/>
              <a:gd name="T28" fmla="*/ 2147483647 w 1347"/>
              <a:gd name="T29" fmla="*/ 2147483647 h 1108"/>
              <a:gd name="T30" fmla="*/ 2147483647 w 1347"/>
              <a:gd name="T31" fmla="*/ 2147483647 h 1108"/>
              <a:gd name="T32" fmla="*/ 2147483647 w 1347"/>
              <a:gd name="T33" fmla="*/ 2147483647 h 1108"/>
              <a:gd name="T34" fmla="*/ 2147483647 w 1347"/>
              <a:gd name="T35" fmla="*/ 2147483647 h 1108"/>
              <a:gd name="T36" fmla="*/ 2147483647 w 1347"/>
              <a:gd name="T37" fmla="*/ 2147483647 h 1108"/>
              <a:gd name="T38" fmla="*/ 2147483647 w 1347"/>
              <a:gd name="T39" fmla="*/ 2147483647 h 1108"/>
              <a:gd name="T40" fmla="*/ 2147483647 w 1347"/>
              <a:gd name="T41" fmla="*/ 2147483647 h 1108"/>
              <a:gd name="T42" fmla="*/ 2147483647 w 1347"/>
              <a:gd name="T43" fmla="*/ 2147483647 h 1108"/>
              <a:gd name="T44" fmla="*/ 2147483647 w 1347"/>
              <a:gd name="T45" fmla="*/ 0 h 1108"/>
              <a:gd name="T46" fmla="*/ 2147483647 w 1347"/>
              <a:gd name="T47" fmla="*/ 2147483647 h 1108"/>
              <a:gd name="T48" fmla="*/ 2147483647 w 1347"/>
              <a:gd name="T49" fmla="*/ 2147483647 h 1108"/>
              <a:gd name="T50" fmla="*/ 2147483647 w 1347"/>
              <a:gd name="T51" fmla="*/ 2147483647 h 1108"/>
              <a:gd name="T52" fmla="*/ 2147483647 w 1347"/>
              <a:gd name="T53" fmla="*/ 2147483647 h 1108"/>
              <a:gd name="T54" fmla="*/ 2147483647 w 1347"/>
              <a:gd name="T55" fmla="*/ 2147483647 h 1108"/>
              <a:gd name="T56" fmla="*/ 2147483647 w 1347"/>
              <a:gd name="T57" fmla="*/ 2147483647 h 1108"/>
              <a:gd name="T58" fmla="*/ 2147483647 w 1347"/>
              <a:gd name="T59" fmla="*/ 2147483647 h 1108"/>
              <a:gd name="T60" fmla="*/ 2147483647 w 1347"/>
              <a:gd name="T61" fmla="*/ 2147483647 h 1108"/>
              <a:gd name="T62" fmla="*/ 2147483647 w 1347"/>
              <a:gd name="T63" fmla="*/ 2147483647 h 1108"/>
              <a:gd name="T64" fmla="*/ 2147483647 w 1347"/>
              <a:gd name="T65" fmla="*/ 2147483647 h 1108"/>
              <a:gd name="T66" fmla="*/ 2147483647 w 1347"/>
              <a:gd name="T67" fmla="*/ 2147483647 h 1108"/>
              <a:gd name="T68" fmla="*/ 2147483647 w 1347"/>
              <a:gd name="T69" fmla="*/ 2147483647 h 1108"/>
              <a:gd name="T70" fmla="*/ 2147483647 w 1347"/>
              <a:gd name="T71" fmla="*/ 2147483647 h 1108"/>
              <a:gd name="T72" fmla="*/ 2147483647 w 1347"/>
              <a:gd name="T73" fmla="*/ 2147483647 h 1108"/>
              <a:gd name="T74" fmla="*/ 2147483647 w 1347"/>
              <a:gd name="T75" fmla="*/ 2147483647 h 1108"/>
              <a:gd name="T76" fmla="*/ 2147483647 w 1347"/>
              <a:gd name="T77" fmla="*/ 2147483647 h 1108"/>
              <a:gd name="T78" fmla="*/ 2147483647 w 1347"/>
              <a:gd name="T79" fmla="*/ 2147483647 h 1108"/>
              <a:gd name="T80" fmla="*/ 2147483647 w 1347"/>
              <a:gd name="T81" fmla="*/ 2147483647 h 1108"/>
              <a:gd name="T82" fmla="*/ 2147483647 w 1347"/>
              <a:gd name="T83" fmla="*/ 2147483647 h 1108"/>
              <a:gd name="T84" fmla="*/ 2147483647 w 1347"/>
              <a:gd name="T85" fmla="*/ 2147483647 h 1108"/>
              <a:gd name="T86" fmla="*/ 2147483647 w 1347"/>
              <a:gd name="T87" fmla="*/ 2147483647 h 1108"/>
              <a:gd name="T88" fmla="*/ 2147483647 w 1347"/>
              <a:gd name="T89" fmla="*/ 2147483647 h 1108"/>
              <a:gd name="T90" fmla="*/ 2147483647 w 1347"/>
              <a:gd name="T91" fmla="*/ 2147483647 h 1108"/>
              <a:gd name="T92" fmla="*/ 2147483647 w 1347"/>
              <a:gd name="T93" fmla="*/ 2147483647 h 1108"/>
              <a:gd name="T94" fmla="*/ 2147483647 w 1347"/>
              <a:gd name="T95" fmla="*/ 2147483647 h 1108"/>
              <a:gd name="T96" fmla="*/ 2147483647 w 1347"/>
              <a:gd name="T97" fmla="*/ 2147483647 h 1108"/>
              <a:gd name="T98" fmla="*/ 2147483647 w 1347"/>
              <a:gd name="T99" fmla="*/ 2147483647 h 1108"/>
              <a:gd name="T100" fmla="*/ 2147483647 w 1347"/>
              <a:gd name="T101" fmla="*/ 2147483647 h 1108"/>
              <a:gd name="T102" fmla="*/ 2147483647 w 1347"/>
              <a:gd name="T103" fmla="*/ 2147483647 h 1108"/>
              <a:gd name="T104" fmla="*/ 2147483647 w 1347"/>
              <a:gd name="T105" fmla="*/ 2147483647 h 1108"/>
              <a:gd name="T106" fmla="*/ 2147483647 w 1347"/>
              <a:gd name="T107" fmla="*/ 2147483647 h 1108"/>
              <a:gd name="T108" fmla="*/ 2147483647 w 1347"/>
              <a:gd name="T109" fmla="*/ 2147483647 h 1108"/>
              <a:gd name="T110" fmla="*/ 2147483647 w 1347"/>
              <a:gd name="T111" fmla="*/ 2147483647 h 1108"/>
              <a:gd name="T112" fmla="*/ 2147483647 w 1347"/>
              <a:gd name="T113" fmla="*/ 2147483647 h 11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47"/>
              <a:gd name="T172" fmla="*/ 0 h 1108"/>
              <a:gd name="T173" fmla="*/ 1347 w 1347"/>
              <a:gd name="T174" fmla="*/ 1108 h 11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47" h="1108">
                <a:moveTo>
                  <a:pt x="870" y="1079"/>
                </a:moveTo>
                <a:lnTo>
                  <a:pt x="859" y="1078"/>
                </a:lnTo>
                <a:lnTo>
                  <a:pt x="836" y="1076"/>
                </a:lnTo>
                <a:lnTo>
                  <a:pt x="771" y="1070"/>
                </a:lnTo>
                <a:lnTo>
                  <a:pt x="765" y="1069"/>
                </a:lnTo>
                <a:lnTo>
                  <a:pt x="685" y="1061"/>
                </a:lnTo>
                <a:lnTo>
                  <a:pt x="675" y="1061"/>
                </a:lnTo>
                <a:lnTo>
                  <a:pt x="628" y="1057"/>
                </a:lnTo>
                <a:lnTo>
                  <a:pt x="575" y="1052"/>
                </a:lnTo>
                <a:lnTo>
                  <a:pt x="527" y="1047"/>
                </a:lnTo>
                <a:lnTo>
                  <a:pt x="413" y="1035"/>
                </a:lnTo>
                <a:lnTo>
                  <a:pt x="367" y="1030"/>
                </a:lnTo>
                <a:lnTo>
                  <a:pt x="284" y="1022"/>
                </a:lnTo>
                <a:lnTo>
                  <a:pt x="277" y="1021"/>
                </a:lnTo>
                <a:lnTo>
                  <a:pt x="192" y="1011"/>
                </a:lnTo>
                <a:lnTo>
                  <a:pt x="183" y="1010"/>
                </a:lnTo>
                <a:lnTo>
                  <a:pt x="141" y="1006"/>
                </a:lnTo>
                <a:lnTo>
                  <a:pt x="0" y="987"/>
                </a:lnTo>
                <a:lnTo>
                  <a:pt x="7" y="925"/>
                </a:lnTo>
                <a:lnTo>
                  <a:pt x="14" y="877"/>
                </a:lnTo>
                <a:lnTo>
                  <a:pt x="15" y="862"/>
                </a:lnTo>
                <a:lnTo>
                  <a:pt x="18" y="843"/>
                </a:lnTo>
                <a:lnTo>
                  <a:pt x="24" y="801"/>
                </a:lnTo>
                <a:lnTo>
                  <a:pt x="26" y="780"/>
                </a:lnTo>
                <a:lnTo>
                  <a:pt x="32" y="739"/>
                </a:lnTo>
                <a:lnTo>
                  <a:pt x="36" y="709"/>
                </a:lnTo>
                <a:lnTo>
                  <a:pt x="47" y="621"/>
                </a:lnTo>
                <a:lnTo>
                  <a:pt x="48" y="613"/>
                </a:lnTo>
                <a:lnTo>
                  <a:pt x="56" y="554"/>
                </a:lnTo>
                <a:lnTo>
                  <a:pt x="63" y="492"/>
                </a:lnTo>
                <a:lnTo>
                  <a:pt x="65" y="487"/>
                </a:lnTo>
                <a:lnTo>
                  <a:pt x="66" y="476"/>
                </a:lnTo>
                <a:lnTo>
                  <a:pt x="72" y="431"/>
                </a:lnTo>
                <a:lnTo>
                  <a:pt x="74" y="414"/>
                </a:lnTo>
                <a:lnTo>
                  <a:pt x="78" y="382"/>
                </a:lnTo>
                <a:lnTo>
                  <a:pt x="80" y="370"/>
                </a:lnTo>
                <a:lnTo>
                  <a:pt x="80" y="368"/>
                </a:lnTo>
                <a:lnTo>
                  <a:pt x="87" y="307"/>
                </a:lnTo>
                <a:lnTo>
                  <a:pt x="91" y="277"/>
                </a:lnTo>
                <a:lnTo>
                  <a:pt x="95" y="250"/>
                </a:lnTo>
                <a:lnTo>
                  <a:pt x="99" y="214"/>
                </a:lnTo>
                <a:lnTo>
                  <a:pt x="103" y="185"/>
                </a:lnTo>
                <a:lnTo>
                  <a:pt x="109" y="129"/>
                </a:lnTo>
                <a:lnTo>
                  <a:pt x="110" y="123"/>
                </a:lnTo>
                <a:lnTo>
                  <a:pt x="115" y="82"/>
                </a:lnTo>
                <a:lnTo>
                  <a:pt x="126" y="0"/>
                </a:lnTo>
                <a:lnTo>
                  <a:pt x="238" y="16"/>
                </a:lnTo>
                <a:lnTo>
                  <a:pt x="309" y="22"/>
                </a:lnTo>
                <a:lnTo>
                  <a:pt x="334" y="25"/>
                </a:lnTo>
                <a:lnTo>
                  <a:pt x="345" y="27"/>
                </a:lnTo>
                <a:lnTo>
                  <a:pt x="461" y="39"/>
                </a:lnTo>
                <a:lnTo>
                  <a:pt x="483" y="43"/>
                </a:lnTo>
                <a:lnTo>
                  <a:pt x="550" y="49"/>
                </a:lnTo>
                <a:lnTo>
                  <a:pt x="570" y="52"/>
                </a:lnTo>
                <a:lnTo>
                  <a:pt x="592" y="54"/>
                </a:lnTo>
                <a:lnTo>
                  <a:pt x="615" y="57"/>
                </a:lnTo>
                <a:lnTo>
                  <a:pt x="673" y="63"/>
                </a:lnTo>
                <a:lnTo>
                  <a:pt x="810" y="76"/>
                </a:lnTo>
                <a:lnTo>
                  <a:pt x="833" y="78"/>
                </a:lnTo>
                <a:lnTo>
                  <a:pt x="961" y="90"/>
                </a:lnTo>
                <a:lnTo>
                  <a:pt x="963" y="90"/>
                </a:lnTo>
                <a:lnTo>
                  <a:pt x="985" y="91"/>
                </a:lnTo>
                <a:lnTo>
                  <a:pt x="1005" y="94"/>
                </a:lnTo>
                <a:lnTo>
                  <a:pt x="1007" y="94"/>
                </a:lnTo>
                <a:lnTo>
                  <a:pt x="1022" y="93"/>
                </a:lnTo>
                <a:lnTo>
                  <a:pt x="1166" y="103"/>
                </a:lnTo>
                <a:lnTo>
                  <a:pt x="1176" y="105"/>
                </a:lnTo>
                <a:lnTo>
                  <a:pt x="1212" y="107"/>
                </a:lnTo>
                <a:lnTo>
                  <a:pt x="1230" y="108"/>
                </a:lnTo>
                <a:lnTo>
                  <a:pt x="1347" y="117"/>
                </a:lnTo>
                <a:lnTo>
                  <a:pt x="1343" y="178"/>
                </a:lnTo>
                <a:lnTo>
                  <a:pt x="1341" y="222"/>
                </a:lnTo>
                <a:lnTo>
                  <a:pt x="1340" y="239"/>
                </a:lnTo>
                <a:lnTo>
                  <a:pt x="1336" y="301"/>
                </a:lnTo>
                <a:lnTo>
                  <a:pt x="1335" y="318"/>
                </a:lnTo>
                <a:lnTo>
                  <a:pt x="1335" y="328"/>
                </a:lnTo>
                <a:lnTo>
                  <a:pt x="1333" y="362"/>
                </a:lnTo>
                <a:lnTo>
                  <a:pt x="1330" y="400"/>
                </a:lnTo>
                <a:lnTo>
                  <a:pt x="1329" y="425"/>
                </a:lnTo>
                <a:lnTo>
                  <a:pt x="1328" y="456"/>
                </a:lnTo>
                <a:lnTo>
                  <a:pt x="1325" y="486"/>
                </a:lnTo>
                <a:lnTo>
                  <a:pt x="1325" y="487"/>
                </a:lnTo>
                <a:lnTo>
                  <a:pt x="1325" y="492"/>
                </a:lnTo>
                <a:lnTo>
                  <a:pt x="1324" y="518"/>
                </a:lnTo>
                <a:lnTo>
                  <a:pt x="1319" y="579"/>
                </a:lnTo>
                <a:lnTo>
                  <a:pt x="1318" y="611"/>
                </a:lnTo>
                <a:lnTo>
                  <a:pt x="1317" y="623"/>
                </a:lnTo>
                <a:lnTo>
                  <a:pt x="1316" y="656"/>
                </a:lnTo>
                <a:lnTo>
                  <a:pt x="1312" y="713"/>
                </a:lnTo>
                <a:lnTo>
                  <a:pt x="1307" y="798"/>
                </a:lnTo>
                <a:lnTo>
                  <a:pt x="1305" y="829"/>
                </a:lnTo>
                <a:lnTo>
                  <a:pt x="1304" y="859"/>
                </a:lnTo>
                <a:lnTo>
                  <a:pt x="1301" y="890"/>
                </a:lnTo>
                <a:lnTo>
                  <a:pt x="1300" y="921"/>
                </a:lnTo>
                <a:lnTo>
                  <a:pt x="1299" y="934"/>
                </a:lnTo>
                <a:lnTo>
                  <a:pt x="1298" y="952"/>
                </a:lnTo>
                <a:lnTo>
                  <a:pt x="1297" y="968"/>
                </a:lnTo>
                <a:lnTo>
                  <a:pt x="1297" y="984"/>
                </a:lnTo>
                <a:lnTo>
                  <a:pt x="1294" y="1011"/>
                </a:lnTo>
                <a:lnTo>
                  <a:pt x="1293" y="1033"/>
                </a:lnTo>
                <a:lnTo>
                  <a:pt x="1291" y="1077"/>
                </a:lnTo>
                <a:lnTo>
                  <a:pt x="1288" y="1108"/>
                </a:lnTo>
                <a:lnTo>
                  <a:pt x="1180" y="1101"/>
                </a:lnTo>
                <a:lnTo>
                  <a:pt x="1136" y="1100"/>
                </a:lnTo>
                <a:lnTo>
                  <a:pt x="1124" y="1099"/>
                </a:lnTo>
                <a:lnTo>
                  <a:pt x="1091" y="1096"/>
                </a:lnTo>
                <a:lnTo>
                  <a:pt x="1068" y="1094"/>
                </a:lnTo>
                <a:lnTo>
                  <a:pt x="1063" y="1094"/>
                </a:lnTo>
                <a:lnTo>
                  <a:pt x="1031" y="1093"/>
                </a:lnTo>
                <a:lnTo>
                  <a:pt x="917" y="1083"/>
                </a:lnTo>
                <a:lnTo>
                  <a:pt x="894" y="1082"/>
                </a:lnTo>
                <a:lnTo>
                  <a:pt x="890" y="1081"/>
                </a:lnTo>
                <a:lnTo>
                  <a:pt x="876" y="1079"/>
                </a:lnTo>
                <a:lnTo>
                  <a:pt x="870" y="1079"/>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128" name="Freeform 54"/>
          <p:cNvSpPr>
            <a:spLocks/>
          </p:cNvSpPr>
          <p:nvPr/>
        </p:nvSpPr>
        <p:spPr bwMode="auto">
          <a:xfrm>
            <a:off x="1524000" y="1241081"/>
            <a:ext cx="917575" cy="1482725"/>
          </a:xfrm>
          <a:custGeom>
            <a:avLst/>
            <a:gdLst>
              <a:gd name="T0" fmla="*/ 2147483647 w 1157"/>
              <a:gd name="T1" fmla="*/ 2147483647 h 1868"/>
              <a:gd name="T2" fmla="*/ 2147483647 w 1157"/>
              <a:gd name="T3" fmla="*/ 2147483647 h 1868"/>
              <a:gd name="T4" fmla="*/ 2147483647 w 1157"/>
              <a:gd name="T5" fmla="*/ 2147483647 h 1868"/>
              <a:gd name="T6" fmla="*/ 2147483647 w 1157"/>
              <a:gd name="T7" fmla="*/ 2147483647 h 1868"/>
              <a:gd name="T8" fmla="*/ 2147483647 w 1157"/>
              <a:gd name="T9" fmla="*/ 2147483647 h 1868"/>
              <a:gd name="T10" fmla="*/ 2147483647 w 1157"/>
              <a:gd name="T11" fmla="*/ 2147483647 h 1868"/>
              <a:gd name="T12" fmla="*/ 2147483647 w 1157"/>
              <a:gd name="T13" fmla="*/ 2147483647 h 1868"/>
              <a:gd name="T14" fmla="*/ 2147483647 w 1157"/>
              <a:gd name="T15" fmla="*/ 2147483647 h 1868"/>
              <a:gd name="T16" fmla="*/ 2147483647 w 1157"/>
              <a:gd name="T17" fmla="*/ 2147483647 h 1868"/>
              <a:gd name="T18" fmla="*/ 2147483647 w 1157"/>
              <a:gd name="T19" fmla="*/ 2147483647 h 1868"/>
              <a:gd name="T20" fmla="*/ 2147483647 w 1157"/>
              <a:gd name="T21" fmla="*/ 2147483647 h 1868"/>
              <a:gd name="T22" fmla="*/ 2147483647 w 1157"/>
              <a:gd name="T23" fmla="*/ 2147483647 h 1868"/>
              <a:gd name="T24" fmla="*/ 2147483647 w 1157"/>
              <a:gd name="T25" fmla="*/ 2147483647 h 1868"/>
              <a:gd name="T26" fmla="*/ 2147483647 w 1157"/>
              <a:gd name="T27" fmla="*/ 2147483647 h 1868"/>
              <a:gd name="T28" fmla="*/ 2147483647 w 1157"/>
              <a:gd name="T29" fmla="*/ 2147483647 h 1868"/>
              <a:gd name="T30" fmla="*/ 2147483647 w 1157"/>
              <a:gd name="T31" fmla="*/ 2147483647 h 1868"/>
              <a:gd name="T32" fmla="*/ 2147483647 w 1157"/>
              <a:gd name="T33" fmla="*/ 2147483647 h 1868"/>
              <a:gd name="T34" fmla="*/ 2147483647 w 1157"/>
              <a:gd name="T35" fmla="*/ 2147483647 h 1868"/>
              <a:gd name="T36" fmla="*/ 2147483647 w 1157"/>
              <a:gd name="T37" fmla="*/ 2147483647 h 1868"/>
              <a:gd name="T38" fmla="*/ 2147483647 w 1157"/>
              <a:gd name="T39" fmla="*/ 2147483647 h 1868"/>
              <a:gd name="T40" fmla="*/ 2147483647 w 1157"/>
              <a:gd name="T41" fmla="*/ 2147483647 h 1868"/>
              <a:gd name="T42" fmla="*/ 2147483647 w 1157"/>
              <a:gd name="T43" fmla="*/ 2147483647 h 1868"/>
              <a:gd name="T44" fmla="*/ 2147483647 w 1157"/>
              <a:gd name="T45" fmla="*/ 2147483647 h 1868"/>
              <a:gd name="T46" fmla="*/ 2147483647 w 1157"/>
              <a:gd name="T47" fmla="*/ 2147483647 h 1868"/>
              <a:gd name="T48" fmla="*/ 2147483647 w 1157"/>
              <a:gd name="T49" fmla="*/ 2147483647 h 1868"/>
              <a:gd name="T50" fmla="*/ 2147483647 w 1157"/>
              <a:gd name="T51" fmla="*/ 2147483647 h 1868"/>
              <a:gd name="T52" fmla="*/ 2147483647 w 1157"/>
              <a:gd name="T53" fmla="*/ 2147483647 h 1868"/>
              <a:gd name="T54" fmla="*/ 2147483647 w 1157"/>
              <a:gd name="T55" fmla="*/ 2147483647 h 1868"/>
              <a:gd name="T56" fmla="*/ 2147483647 w 1157"/>
              <a:gd name="T57" fmla="*/ 2147483647 h 1868"/>
              <a:gd name="T58" fmla="*/ 2147483647 w 1157"/>
              <a:gd name="T59" fmla="*/ 2147483647 h 1868"/>
              <a:gd name="T60" fmla="*/ 2147483647 w 1157"/>
              <a:gd name="T61" fmla="*/ 2147483647 h 1868"/>
              <a:gd name="T62" fmla="*/ 2147483647 w 1157"/>
              <a:gd name="T63" fmla="*/ 2147483647 h 1868"/>
              <a:gd name="T64" fmla="*/ 2147483647 w 1157"/>
              <a:gd name="T65" fmla="*/ 2147483647 h 1868"/>
              <a:gd name="T66" fmla="*/ 2147483647 w 1157"/>
              <a:gd name="T67" fmla="*/ 2147483647 h 1868"/>
              <a:gd name="T68" fmla="*/ 2147483647 w 1157"/>
              <a:gd name="T69" fmla="*/ 2147483647 h 1868"/>
              <a:gd name="T70" fmla="*/ 2147483647 w 1157"/>
              <a:gd name="T71" fmla="*/ 0 h 1868"/>
              <a:gd name="T72" fmla="*/ 2147483647 w 1157"/>
              <a:gd name="T73" fmla="*/ 2147483647 h 1868"/>
              <a:gd name="T74" fmla="*/ 2147483647 w 1157"/>
              <a:gd name="T75" fmla="*/ 2147483647 h 1868"/>
              <a:gd name="T76" fmla="*/ 2147483647 w 1157"/>
              <a:gd name="T77" fmla="*/ 2147483647 h 1868"/>
              <a:gd name="T78" fmla="*/ 2147483647 w 1157"/>
              <a:gd name="T79" fmla="*/ 2147483647 h 1868"/>
              <a:gd name="T80" fmla="*/ 2147483647 w 1157"/>
              <a:gd name="T81" fmla="*/ 2147483647 h 1868"/>
              <a:gd name="T82" fmla="*/ 2147483647 w 1157"/>
              <a:gd name="T83" fmla="*/ 2147483647 h 1868"/>
              <a:gd name="T84" fmla="*/ 2147483647 w 1157"/>
              <a:gd name="T85" fmla="*/ 2147483647 h 1868"/>
              <a:gd name="T86" fmla="*/ 2147483647 w 1157"/>
              <a:gd name="T87" fmla="*/ 2147483647 h 1868"/>
              <a:gd name="T88" fmla="*/ 2147483647 w 1157"/>
              <a:gd name="T89" fmla="*/ 2147483647 h 1868"/>
              <a:gd name="T90" fmla="*/ 2147483647 w 1157"/>
              <a:gd name="T91" fmla="*/ 2147483647 h 1868"/>
              <a:gd name="T92" fmla="*/ 2147483647 w 1157"/>
              <a:gd name="T93" fmla="*/ 2147483647 h 1868"/>
              <a:gd name="T94" fmla="*/ 2147483647 w 1157"/>
              <a:gd name="T95" fmla="*/ 2147483647 h 1868"/>
              <a:gd name="T96" fmla="*/ 2147483647 w 1157"/>
              <a:gd name="T97" fmla="*/ 2147483647 h 18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57"/>
              <a:gd name="T148" fmla="*/ 0 h 1868"/>
              <a:gd name="T149" fmla="*/ 1157 w 1157"/>
              <a:gd name="T150" fmla="*/ 1868 h 18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57" h="1868">
                <a:moveTo>
                  <a:pt x="123" y="1175"/>
                </a:moveTo>
                <a:lnTo>
                  <a:pt x="118" y="1181"/>
                </a:lnTo>
                <a:lnTo>
                  <a:pt x="117" y="1182"/>
                </a:lnTo>
                <a:lnTo>
                  <a:pt x="95" y="1238"/>
                </a:lnTo>
                <a:lnTo>
                  <a:pt x="91" y="1241"/>
                </a:lnTo>
                <a:lnTo>
                  <a:pt x="84" y="1254"/>
                </a:lnTo>
                <a:lnTo>
                  <a:pt x="78" y="1285"/>
                </a:lnTo>
                <a:lnTo>
                  <a:pt x="74" y="1310"/>
                </a:lnTo>
                <a:lnTo>
                  <a:pt x="54" y="1412"/>
                </a:lnTo>
                <a:lnTo>
                  <a:pt x="0" y="1695"/>
                </a:lnTo>
                <a:lnTo>
                  <a:pt x="11" y="1699"/>
                </a:lnTo>
                <a:lnTo>
                  <a:pt x="177" y="1730"/>
                </a:lnTo>
                <a:lnTo>
                  <a:pt x="359" y="1761"/>
                </a:lnTo>
                <a:lnTo>
                  <a:pt x="410" y="1770"/>
                </a:lnTo>
                <a:lnTo>
                  <a:pt x="438" y="1776"/>
                </a:lnTo>
                <a:lnTo>
                  <a:pt x="494" y="1784"/>
                </a:lnTo>
                <a:lnTo>
                  <a:pt x="500" y="1785"/>
                </a:lnTo>
                <a:lnTo>
                  <a:pt x="503" y="1786"/>
                </a:lnTo>
                <a:lnTo>
                  <a:pt x="537" y="1791"/>
                </a:lnTo>
                <a:lnTo>
                  <a:pt x="590" y="1801"/>
                </a:lnTo>
                <a:lnTo>
                  <a:pt x="681" y="1813"/>
                </a:lnTo>
                <a:lnTo>
                  <a:pt x="725" y="1820"/>
                </a:lnTo>
                <a:lnTo>
                  <a:pt x="872" y="1840"/>
                </a:lnTo>
                <a:lnTo>
                  <a:pt x="875" y="1842"/>
                </a:lnTo>
                <a:lnTo>
                  <a:pt x="878" y="1842"/>
                </a:lnTo>
                <a:lnTo>
                  <a:pt x="884" y="1843"/>
                </a:lnTo>
                <a:lnTo>
                  <a:pt x="887" y="1843"/>
                </a:lnTo>
                <a:lnTo>
                  <a:pt x="906" y="1845"/>
                </a:lnTo>
                <a:lnTo>
                  <a:pt x="952" y="1851"/>
                </a:lnTo>
                <a:lnTo>
                  <a:pt x="996" y="1857"/>
                </a:lnTo>
                <a:lnTo>
                  <a:pt x="1005" y="1858"/>
                </a:lnTo>
                <a:lnTo>
                  <a:pt x="1011" y="1860"/>
                </a:lnTo>
                <a:lnTo>
                  <a:pt x="1080" y="1868"/>
                </a:lnTo>
                <a:lnTo>
                  <a:pt x="1084" y="1838"/>
                </a:lnTo>
                <a:lnTo>
                  <a:pt x="1095" y="1750"/>
                </a:lnTo>
                <a:lnTo>
                  <a:pt x="1096" y="1742"/>
                </a:lnTo>
                <a:lnTo>
                  <a:pt x="1104" y="1683"/>
                </a:lnTo>
                <a:lnTo>
                  <a:pt x="1111" y="1621"/>
                </a:lnTo>
                <a:lnTo>
                  <a:pt x="1113" y="1616"/>
                </a:lnTo>
                <a:lnTo>
                  <a:pt x="1114" y="1605"/>
                </a:lnTo>
                <a:lnTo>
                  <a:pt x="1120" y="1560"/>
                </a:lnTo>
                <a:lnTo>
                  <a:pt x="1122" y="1543"/>
                </a:lnTo>
                <a:lnTo>
                  <a:pt x="1126" y="1511"/>
                </a:lnTo>
                <a:lnTo>
                  <a:pt x="1128" y="1499"/>
                </a:lnTo>
                <a:lnTo>
                  <a:pt x="1128" y="1497"/>
                </a:lnTo>
                <a:lnTo>
                  <a:pt x="1135" y="1436"/>
                </a:lnTo>
                <a:lnTo>
                  <a:pt x="1139" y="1406"/>
                </a:lnTo>
                <a:lnTo>
                  <a:pt x="1143" y="1379"/>
                </a:lnTo>
                <a:lnTo>
                  <a:pt x="1147" y="1343"/>
                </a:lnTo>
                <a:lnTo>
                  <a:pt x="1151" y="1314"/>
                </a:lnTo>
                <a:lnTo>
                  <a:pt x="1157" y="1258"/>
                </a:lnTo>
                <a:lnTo>
                  <a:pt x="1151" y="1255"/>
                </a:lnTo>
                <a:lnTo>
                  <a:pt x="1150" y="1254"/>
                </a:lnTo>
                <a:lnTo>
                  <a:pt x="1145" y="1250"/>
                </a:lnTo>
                <a:lnTo>
                  <a:pt x="1128" y="1212"/>
                </a:lnTo>
                <a:lnTo>
                  <a:pt x="1110" y="1183"/>
                </a:lnTo>
                <a:lnTo>
                  <a:pt x="1107" y="1183"/>
                </a:lnTo>
                <a:lnTo>
                  <a:pt x="1091" y="1190"/>
                </a:lnTo>
                <a:lnTo>
                  <a:pt x="1083" y="1206"/>
                </a:lnTo>
                <a:lnTo>
                  <a:pt x="1081" y="1231"/>
                </a:lnTo>
                <a:lnTo>
                  <a:pt x="1061" y="1226"/>
                </a:lnTo>
                <a:lnTo>
                  <a:pt x="971" y="1219"/>
                </a:lnTo>
                <a:lnTo>
                  <a:pt x="951" y="1207"/>
                </a:lnTo>
                <a:lnTo>
                  <a:pt x="930" y="1220"/>
                </a:lnTo>
                <a:lnTo>
                  <a:pt x="904" y="1226"/>
                </a:lnTo>
                <a:lnTo>
                  <a:pt x="865" y="1211"/>
                </a:lnTo>
                <a:lnTo>
                  <a:pt x="843" y="1228"/>
                </a:lnTo>
                <a:lnTo>
                  <a:pt x="845" y="1240"/>
                </a:lnTo>
                <a:lnTo>
                  <a:pt x="839" y="1243"/>
                </a:lnTo>
                <a:lnTo>
                  <a:pt x="815" y="1217"/>
                </a:lnTo>
                <a:lnTo>
                  <a:pt x="803" y="1138"/>
                </a:lnTo>
                <a:lnTo>
                  <a:pt x="752" y="1100"/>
                </a:lnTo>
                <a:lnTo>
                  <a:pt x="759" y="1070"/>
                </a:lnTo>
                <a:lnTo>
                  <a:pt x="700" y="887"/>
                </a:lnTo>
                <a:lnTo>
                  <a:pt x="639" y="922"/>
                </a:lnTo>
                <a:lnTo>
                  <a:pt x="615" y="923"/>
                </a:lnTo>
                <a:lnTo>
                  <a:pt x="588" y="904"/>
                </a:lnTo>
                <a:lnTo>
                  <a:pt x="652" y="680"/>
                </a:lnTo>
                <a:lnTo>
                  <a:pt x="657" y="680"/>
                </a:lnTo>
                <a:lnTo>
                  <a:pt x="670" y="651"/>
                </a:lnTo>
                <a:lnTo>
                  <a:pt x="670" y="642"/>
                </a:lnTo>
                <a:lnTo>
                  <a:pt x="663" y="639"/>
                </a:lnTo>
                <a:lnTo>
                  <a:pt x="642" y="642"/>
                </a:lnTo>
                <a:lnTo>
                  <a:pt x="625" y="641"/>
                </a:lnTo>
                <a:lnTo>
                  <a:pt x="621" y="634"/>
                </a:lnTo>
                <a:lnTo>
                  <a:pt x="624" y="621"/>
                </a:lnTo>
                <a:lnTo>
                  <a:pt x="615" y="614"/>
                </a:lnTo>
                <a:lnTo>
                  <a:pt x="598" y="621"/>
                </a:lnTo>
                <a:lnTo>
                  <a:pt x="596" y="616"/>
                </a:lnTo>
                <a:lnTo>
                  <a:pt x="601" y="608"/>
                </a:lnTo>
                <a:lnTo>
                  <a:pt x="576" y="558"/>
                </a:lnTo>
                <a:lnTo>
                  <a:pt x="561" y="539"/>
                </a:lnTo>
                <a:lnTo>
                  <a:pt x="527" y="472"/>
                </a:lnTo>
                <a:lnTo>
                  <a:pt x="503" y="459"/>
                </a:lnTo>
                <a:lnTo>
                  <a:pt x="464" y="413"/>
                </a:lnTo>
                <a:lnTo>
                  <a:pt x="487" y="407"/>
                </a:lnTo>
                <a:lnTo>
                  <a:pt x="469" y="388"/>
                </a:lnTo>
                <a:lnTo>
                  <a:pt x="476" y="347"/>
                </a:lnTo>
                <a:lnTo>
                  <a:pt x="438" y="274"/>
                </a:lnTo>
                <a:lnTo>
                  <a:pt x="439" y="269"/>
                </a:lnTo>
                <a:lnTo>
                  <a:pt x="447" y="218"/>
                </a:lnTo>
                <a:lnTo>
                  <a:pt x="459" y="158"/>
                </a:lnTo>
                <a:lnTo>
                  <a:pt x="461" y="150"/>
                </a:lnTo>
                <a:lnTo>
                  <a:pt x="461" y="148"/>
                </a:lnTo>
                <a:lnTo>
                  <a:pt x="476" y="60"/>
                </a:lnTo>
                <a:lnTo>
                  <a:pt x="481" y="36"/>
                </a:lnTo>
                <a:lnTo>
                  <a:pt x="482" y="30"/>
                </a:lnTo>
                <a:lnTo>
                  <a:pt x="322" y="0"/>
                </a:lnTo>
                <a:lnTo>
                  <a:pt x="320" y="9"/>
                </a:lnTo>
                <a:lnTo>
                  <a:pt x="318" y="20"/>
                </a:lnTo>
                <a:lnTo>
                  <a:pt x="314" y="37"/>
                </a:lnTo>
                <a:lnTo>
                  <a:pt x="288" y="171"/>
                </a:lnTo>
                <a:lnTo>
                  <a:pt x="281" y="209"/>
                </a:lnTo>
                <a:lnTo>
                  <a:pt x="277" y="227"/>
                </a:lnTo>
                <a:lnTo>
                  <a:pt x="275" y="235"/>
                </a:lnTo>
                <a:lnTo>
                  <a:pt x="275" y="239"/>
                </a:lnTo>
                <a:lnTo>
                  <a:pt x="274" y="244"/>
                </a:lnTo>
                <a:lnTo>
                  <a:pt x="263" y="299"/>
                </a:lnTo>
                <a:lnTo>
                  <a:pt x="258" y="329"/>
                </a:lnTo>
                <a:lnTo>
                  <a:pt x="246" y="392"/>
                </a:lnTo>
                <a:lnTo>
                  <a:pt x="241" y="417"/>
                </a:lnTo>
                <a:lnTo>
                  <a:pt x="241" y="419"/>
                </a:lnTo>
                <a:lnTo>
                  <a:pt x="235" y="449"/>
                </a:lnTo>
                <a:lnTo>
                  <a:pt x="217" y="539"/>
                </a:lnTo>
                <a:lnTo>
                  <a:pt x="216" y="551"/>
                </a:lnTo>
                <a:lnTo>
                  <a:pt x="209" y="590"/>
                </a:lnTo>
                <a:lnTo>
                  <a:pt x="207" y="600"/>
                </a:lnTo>
                <a:lnTo>
                  <a:pt x="203" y="618"/>
                </a:lnTo>
                <a:lnTo>
                  <a:pt x="198" y="630"/>
                </a:lnTo>
                <a:lnTo>
                  <a:pt x="208" y="663"/>
                </a:lnTo>
                <a:lnTo>
                  <a:pt x="204" y="726"/>
                </a:lnTo>
                <a:lnTo>
                  <a:pt x="209" y="737"/>
                </a:lnTo>
                <a:lnTo>
                  <a:pt x="216" y="759"/>
                </a:lnTo>
                <a:lnTo>
                  <a:pt x="219" y="763"/>
                </a:lnTo>
                <a:lnTo>
                  <a:pt x="256" y="797"/>
                </a:lnTo>
                <a:lnTo>
                  <a:pt x="263" y="831"/>
                </a:lnTo>
                <a:lnTo>
                  <a:pt x="210" y="910"/>
                </a:lnTo>
                <a:lnTo>
                  <a:pt x="209" y="911"/>
                </a:lnTo>
                <a:lnTo>
                  <a:pt x="192" y="943"/>
                </a:lnTo>
                <a:lnTo>
                  <a:pt x="185" y="953"/>
                </a:lnTo>
                <a:lnTo>
                  <a:pt x="171" y="970"/>
                </a:lnTo>
                <a:lnTo>
                  <a:pt x="154" y="1007"/>
                </a:lnTo>
                <a:lnTo>
                  <a:pt x="127" y="1025"/>
                </a:lnTo>
                <a:lnTo>
                  <a:pt x="75" y="1109"/>
                </a:lnTo>
                <a:lnTo>
                  <a:pt x="74" y="1128"/>
                </a:lnTo>
                <a:lnTo>
                  <a:pt x="96" y="1145"/>
                </a:lnTo>
                <a:lnTo>
                  <a:pt x="109" y="1148"/>
                </a:lnTo>
                <a:lnTo>
                  <a:pt x="123" y="1175"/>
                </a:lnTo>
                <a:close/>
              </a:path>
            </a:pathLst>
          </a:custGeom>
          <a:noFill/>
          <a:ln w="1651">
            <a:solidFill>
              <a:srgbClr val="000000">
                <a:alpha val="94000"/>
              </a:srgbClr>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129" name="Freeform 55"/>
          <p:cNvSpPr>
            <a:spLocks/>
          </p:cNvSpPr>
          <p:nvPr/>
        </p:nvSpPr>
        <p:spPr bwMode="auto">
          <a:xfrm>
            <a:off x="393700" y="2357094"/>
            <a:ext cx="1300163" cy="2108200"/>
          </a:xfrm>
          <a:custGeom>
            <a:avLst/>
            <a:gdLst>
              <a:gd name="T0" fmla="*/ 2147483647 w 1638"/>
              <a:gd name="T1" fmla="*/ 2147483647 h 2656"/>
              <a:gd name="T2" fmla="*/ 2147483647 w 1638"/>
              <a:gd name="T3" fmla="*/ 2147483647 h 2656"/>
              <a:gd name="T4" fmla="*/ 2147483647 w 1638"/>
              <a:gd name="T5" fmla="*/ 2147483647 h 2656"/>
              <a:gd name="T6" fmla="*/ 2147483647 w 1638"/>
              <a:gd name="T7" fmla="*/ 2147483647 h 2656"/>
              <a:gd name="T8" fmla="*/ 2147483647 w 1638"/>
              <a:gd name="T9" fmla="*/ 2147483647 h 2656"/>
              <a:gd name="T10" fmla="*/ 2147483647 w 1638"/>
              <a:gd name="T11" fmla="*/ 2147483647 h 2656"/>
              <a:gd name="T12" fmla="*/ 2147483647 w 1638"/>
              <a:gd name="T13" fmla="*/ 2147483647 h 2656"/>
              <a:gd name="T14" fmla="*/ 2147483647 w 1638"/>
              <a:gd name="T15" fmla="*/ 2147483647 h 2656"/>
              <a:gd name="T16" fmla="*/ 2147483647 w 1638"/>
              <a:gd name="T17" fmla="*/ 2147483647 h 2656"/>
              <a:gd name="T18" fmla="*/ 2147483647 w 1638"/>
              <a:gd name="T19" fmla="*/ 2147483647 h 2656"/>
              <a:gd name="T20" fmla="*/ 2147483647 w 1638"/>
              <a:gd name="T21" fmla="*/ 2147483647 h 2656"/>
              <a:gd name="T22" fmla="*/ 2147483647 w 1638"/>
              <a:gd name="T23" fmla="*/ 2147483647 h 2656"/>
              <a:gd name="T24" fmla="*/ 2147483647 w 1638"/>
              <a:gd name="T25" fmla="*/ 2147483647 h 2656"/>
              <a:gd name="T26" fmla="*/ 2147483647 w 1638"/>
              <a:gd name="T27" fmla="*/ 2147483647 h 2656"/>
              <a:gd name="T28" fmla="*/ 2147483647 w 1638"/>
              <a:gd name="T29" fmla="*/ 2147483647 h 2656"/>
              <a:gd name="T30" fmla="*/ 2147483647 w 1638"/>
              <a:gd name="T31" fmla="*/ 2147483647 h 2656"/>
              <a:gd name="T32" fmla="*/ 2147483647 w 1638"/>
              <a:gd name="T33" fmla="*/ 2147483647 h 2656"/>
              <a:gd name="T34" fmla="*/ 2147483647 w 1638"/>
              <a:gd name="T35" fmla="*/ 2147483647 h 2656"/>
              <a:gd name="T36" fmla="*/ 2147483647 w 1638"/>
              <a:gd name="T37" fmla="*/ 2147483647 h 2656"/>
              <a:gd name="T38" fmla="*/ 2147483647 w 1638"/>
              <a:gd name="T39" fmla="*/ 2147483647 h 2656"/>
              <a:gd name="T40" fmla="*/ 2147483647 w 1638"/>
              <a:gd name="T41" fmla="*/ 2147483647 h 2656"/>
              <a:gd name="T42" fmla="*/ 2147483647 w 1638"/>
              <a:gd name="T43" fmla="*/ 2147483647 h 2656"/>
              <a:gd name="T44" fmla="*/ 2147483647 w 1638"/>
              <a:gd name="T45" fmla="*/ 2147483647 h 2656"/>
              <a:gd name="T46" fmla="*/ 2147483647 w 1638"/>
              <a:gd name="T47" fmla="*/ 2147483647 h 2656"/>
              <a:gd name="T48" fmla="*/ 2147483647 w 1638"/>
              <a:gd name="T49" fmla="*/ 2147483647 h 2656"/>
              <a:gd name="T50" fmla="*/ 2147483647 w 1638"/>
              <a:gd name="T51" fmla="*/ 2147483647 h 2656"/>
              <a:gd name="T52" fmla="*/ 2147483647 w 1638"/>
              <a:gd name="T53" fmla="*/ 2147483647 h 2656"/>
              <a:gd name="T54" fmla="*/ 2147483647 w 1638"/>
              <a:gd name="T55" fmla="*/ 2147483647 h 2656"/>
              <a:gd name="T56" fmla="*/ 2147483647 w 1638"/>
              <a:gd name="T57" fmla="*/ 2147483647 h 2656"/>
              <a:gd name="T58" fmla="*/ 2147483647 w 1638"/>
              <a:gd name="T59" fmla="*/ 2147483647 h 2656"/>
              <a:gd name="T60" fmla="*/ 2147483647 w 1638"/>
              <a:gd name="T61" fmla="*/ 2147483647 h 2656"/>
              <a:gd name="T62" fmla="*/ 2147483647 w 1638"/>
              <a:gd name="T63" fmla="*/ 2147483647 h 2656"/>
              <a:gd name="T64" fmla="*/ 0 w 1638"/>
              <a:gd name="T65" fmla="*/ 2147483647 h 2656"/>
              <a:gd name="T66" fmla="*/ 2147483647 w 1638"/>
              <a:gd name="T67" fmla="*/ 2147483647 h 2656"/>
              <a:gd name="T68" fmla="*/ 2147483647 w 1638"/>
              <a:gd name="T69" fmla="*/ 2147483647 h 2656"/>
              <a:gd name="T70" fmla="*/ 2147483647 w 1638"/>
              <a:gd name="T71" fmla="*/ 2147483647 h 2656"/>
              <a:gd name="T72" fmla="*/ 2147483647 w 1638"/>
              <a:gd name="T73" fmla="*/ 2147483647 h 2656"/>
              <a:gd name="T74" fmla="*/ 2147483647 w 1638"/>
              <a:gd name="T75" fmla="*/ 2147483647 h 2656"/>
              <a:gd name="T76" fmla="*/ 2147483647 w 1638"/>
              <a:gd name="T77" fmla="*/ 2147483647 h 2656"/>
              <a:gd name="T78" fmla="*/ 2147483647 w 1638"/>
              <a:gd name="T79" fmla="*/ 2147483647 h 2656"/>
              <a:gd name="T80" fmla="*/ 2147483647 w 1638"/>
              <a:gd name="T81" fmla="*/ 2147483647 h 2656"/>
              <a:gd name="T82" fmla="*/ 2147483647 w 1638"/>
              <a:gd name="T83" fmla="*/ 2147483647 h 2656"/>
              <a:gd name="T84" fmla="*/ 2147483647 w 1638"/>
              <a:gd name="T85" fmla="*/ 2147483647 h 2656"/>
              <a:gd name="T86" fmla="*/ 2147483647 w 1638"/>
              <a:gd name="T87" fmla="*/ 2147483647 h 2656"/>
              <a:gd name="T88" fmla="*/ 2147483647 w 1638"/>
              <a:gd name="T89" fmla="*/ 2147483647 h 2656"/>
              <a:gd name="T90" fmla="*/ 2147483647 w 1638"/>
              <a:gd name="T91" fmla="*/ 2147483647 h 2656"/>
              <a:gd name="T92" fmla="*/ 2147483647 w 1638"/>
              <a:gd name="T93" fmla="*/ 2147483647 h 2656"/>
              <a:gd name="T94" fmla="*/ 2147483647 w 1638"/>
              <a:gd name="T95" fmla="*/ 2147483647 h 2656"/>
              <a:gd name="T96" fmla="*/ 2147483647 w 1638"/>
              <a:gd name="T97" fmla="*/ 2147483647 h 2656"/>
              <a:gd name="T98" fmla="*/ 2147483647 w 1638"/>
              <a:gd name="T99" fmla="*/ 2147483647 h 2656"/>
              <a:gd name="T100" fmla="*/ 2147483647 w 1638"/>
              <a:gd name="T101" fmla="*/ 2147483647 h 2656"/>
              <a:gd name="T102" fmla="*/ 2147483647 w 1638"/>
              <a:gd name="T103" fmla="*/ 2147483647 h 2656"/>
              <a:gd name="T104" fmla="*/ 2147483647 w 1638"/>
              <a:gd name="T105" fmla="*/ 2147483647 h 2656"/>
              <a:gd name="T106" fmla="*/ 2147483647 w 1638"/>
              <a:gd name="T107" fmla="*/ 2147483647 h 2656"/>
              <a:gd name="T108" fmla="*/ 2147483647 w 1638"/>
              <a:gd name="T109" fmla="*/ 2147483647 h 2656"/>
              <a:gd name="T110" fmla="*/ 2147483647 w 1638"/>
              <a:gd name="T111" fmla="*/ 2147483647 h 2656"/>
              <a:gd name="T112" fmla="*/ 2147483647 w 1638"/>
              <a:gd name="T113" fmla="*/ 2147483647 h 2656"/>
              <a:gd name="T114" fmla="*/ 2147483647 w 1638"/>
              <a:gd name="T115" fmla="*/ 2147483647 h 2656"/>
              <a:gd name="T116" fmla="*/ 2147483647 w 1638"/>
              <a:gd name="T117" fmla="*/ 2147483647 h 26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38"/>
              <a:gd name="T178" fmla="*/ 0 h 2656"/>
              <a:gd name="T179" fmla="*/ 1638 w 1638"/>
              <a:gd name="T180" fmla="*/ 2656 h 26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38" h="2656">
                <a:moveTo>
                  <a:pt x="1451" y="2656"/>
                </a:moveTo>
                <a:lnTo>
                  <a:pt x="1458" y="2656"/>
                </a:lnTo>
                <a:lnTo>
                  <a:pt x="1495" y="2655"/>
                </a:lnTo>
                <a:lnTo>
                  <a:pt x="1513" y="2593"/>
                </a:lnTo>
                <a:lnTo>
                  <a:pt x="1495" y="2586"/>
                </a:lnTo>
                <a:lnTo>
                  <a:pt x="1475" y="2563"/>
                </a:lnTo>
                <a:lnTo>
                  <a:pt x="1487" y="2494"/>
                </a:lnTo>
                <a:lnTo>
                  <a:pt x="1506" y="2482"/>
                </a:lnTo>
                <a:lnTo>
                  <a:pt x="1542" y="2423"/>
                </a:lnTo>
                <a:lnTo>
                  <a:pt x="1553" y="2357"/>
                </a:lnTo>
                <a:lnTo>
                  <a:pt x="1562" y="2349"/>
                </a:lnTo>
                <a:lnTo>
                  <a:pt x="1570" y="2329"/>
                </a:lnTo>
                <a:lnTo>
                  <a:pt x="1610" y="2312"/>
                </a:lnTo>
                <a:lnTo>
                  <a:pt x="1631" y="2297"/>
                </a:lnTo>
                <a:lnTo>
                  <a:pt x="1638" y="2283"/>
                </a:lnTo>
                <a:lnTo>
                  <a:pt x="1597" y="2240"/>
                </a:lnTo>
                <a:lnTo>
                  <a:pt x="1598" y="2227"/>
                </a:lnTo>
                <a:lnTo>
                  <a:pt x="1584" y="2166"/>
                </a:lnTo>
                <a:lnTo>
                  <a:pt x="1564" y="2130"/>
                </a:lnTo>
                <a:lnTo>
                  <a:pt x="1568" y="2095"/>
                </a:lnTo>
                <a:lnTo>
                  <a:pt x="1522" y="2028"/>
                </a:lnTo>
                <a:lnTo>
                  <a:pt x="1468" y="1952"/>
                </a:lnTo>
                <a:lnTo>
                  <a:pt x="1407" y="1866"/>
                </a:lnTo>
                <a:lnTo>
                  <a:pt x="1386" y="1839"/>
                </a:lnTo>
                <a:lnTo>
                  <a:pt x="1365" y="1806"/>
                </a:lnTo>
                <a:lnTo>
                  <a:pt x="1363" y="1805"/>
                </a:lnTo>
                <a:lnTo>
                  <a:pt x="1307" y="1725"/>
                </a:lnTo>
                <a:lnTo>
                  <a:pt x="1260" y="1660"/>
                </a:lnTo>
                <a:lnTo>
                  <a:pt x="1162" y="1521"/>
                </a:lnTo>
                <a:lnTo>
                  <a:pt x="1105" y="1439"/>
                </a:lnTo>
                <a:lnTo>
                  <a:pt x="1094" y="1424"/>
                </a:lnTo>
                <a:lnTo>
                  <a:pt x="1059" y="1374"/>
                </a:lnTo>
                <a:lnTo>
                  <a:pt x="1052" y="1365"/>
                </a:lnTo>
                <a:lnTo>
                  <a:pt x="1025" y="1328"/>
                </a:lnTo>
                <a:lnTo>
                  <a:pt x="968" y="1246"/>
                </a:lnTo>
                <a:lnTo>
                  <a:pt x="918" y="1177"/>
                </a:lnTo>
                <a:lnTo>
                  <a:pt x="892" y="1141"/>
                </a:lnTo>
                <a:lnTo>
                  <a:pt x="856" y="1090"/>
                </a:lnTo>
                <a:lnTo>
                  <a:pt x="842" y="1071"/>
                </a:lnTo>
                <a:lnTo>
                  <a:pt x="839" y="1065"/>
                </a:lnTo>
                <a:lnTo>
                  <a:pt x="831" y="1054"/>
                </a:lnTo>
                <a:lnTo>
                  <a:pt x="805" y="1018"/>
                </a:lnTo>
                <a:lnTo>
                  <a:pt x="792" y="1000"/>
                </a:lnTo>
                <a:lnTo>
                  <a:pt x="785" y="990"/>
                </a:lnTo>
                <a:lnTo>
                  <a:pt x="753" y="946"/>
                </a:lnTo>
                <a:lnTo>
                  <a:pt x="745" y="933"/>
                </a:lnTo>
                <a:lnTo>
                  <a:pt x="739" y="926"/>
                </a:lnTo>
                <a:lnTo>
                  <a:pt x="731" y="913"/>
                </a:lnTo>
                <a:lnTo>
                  <a:pt x="733" y="896"/>
                </a:lnTo>
                <a:lnTo>
                  <a:pt x="735" y="885"/>
                </a:lnTo>
                <a:lnTo>
                  <a:pt x="737" y="883"/>
                </a:lnTo>
                <a:lnTo>
                  <a:pt x="738" y="872"/>
                </a:lnTo>
                <a:lnTo>
                  <a:pt x="743" y="852"/>
                </a:lnTo>
                <a:lnTo>
                  <a:pt x="746" y="836"/>
                </a:lnTo>
                <a:lnTo>
                  <a:pt x="750" y="822"/>
                </a:lnTo>
                <a:lnTo>
                  <a:pt x="753" y="804"/>
                </a:lnTo>
                <a:lnTo>
                  <a:pt x="757" y="790"/>
                </a:lnTo>
                <a:lnTo>
                  <a:pt x="764" y="760"/>
                </a:lnTo>
                <a:lnTo>
                  <a:pt x="769" y="736"/>
                </a:lnTo>
                <a:lnTo>
                  <a:pt x="782" y="679"/>
                </a:lnTo>
                <a:lnTo>
                  <a:pt x="812" y="547"/>
                </a:lnTo>
                <a:lnTo>
                  <a:pt x="848" y="380"/>
                </a:lnTo>
                <a:lnTo>
                  <a:pt x="856" y="340"/>
                </a:lnTo>
                <a:lnTo>
                  <a:pt x="879" y="236"/>
                </a:lnTo>
                <a:lnTo>
                  <a:pt x="891" y="182"/>
                </a:lnTo>
                <a:lnTo>
                  <a:pt x="854" y="174"/>
                </a:lnTo>
                <a:lnTo>
                  <a:pt x="847" y="173"/>
                </a:lnTo>
                <a:lnTo>
                  <a:pt x="734" y="148"/>
                </a:lnTo>
                <a:lnTo>
                  <a:pt x="701" y="139"/>
                </a:lnTo>
                <a:lnTo>
                  <a:pt x="660" y="129"/>
                </a:lnTo>
                <a:lnTo>
                  <a:pt x="634" y="123"/>
                </a:lnTo>
                <a:lnTo>
                  <a:pt x="535" y="97"/>
                </a:lnTo>
                <a:lnTo>
                  <a:pt x="505" y="89"/>
                </a:lnTo>
                <a:lnTo>
                  <a:pt x="485" y="84"/>
                </a:lnTo>
                <a:lnTo>
                  <a:pt x="351" y="52"/>
                </a:lnTo>
                <a:lnTo>
                  <a:pt x="333" y="46"/>
                </a:lnTo>
                <a:lnTo>
                  <a:pt x="317" y="43"/>
                </a:lnTo>
                <a:lnTo>
                  <a:pt x="297" y="40"/>
                </a:lnTo>
                <a:lnTo>
                  <a:pt x="281" y="35"/>
                </a:lnTo>
                <a:lnTo>
                  <a:pt x="267" y="31"/>
                </a:lnTo>
                <a:lnTo>
                  <a:pt x="248" y="27"/>
                </a:lnTo>
                <a:lnTo>
                  <a:pt x="242" y="27"/>
                </a:lnTo>
                <a:lnTo>
                  <a:pt x="213" y="19"/>
                </a:lnTo>
                <a:lnTo>
                  <a:pt x="181" y="10"/>
                </a:lnTo>
                <a:lnTo>
                  <a:pt x="159" y="4"/>
                </a:lnTo>
                <a:lnTo>
                  <a:pt x="142" y="0"/>
                </a:lnTo>
                <a:lnTo>
                  <a:pt x="122" y="53"/>
                </a:lnTo>
                <a:lnTo>
                  <a:pt x="137" y="73"/>
                </a:lnTo>
                <a:lnTo>
                  <a:pt x="135" y="136"/>
                </a:lnTo>
                <a:lnTo>
                  <a:pt x="129" y="157"/>
                </a:lnTo>
                <a:lnTo>
                  <a:pt x="100" y="210"/>
                </a:lnTo>
                <a:lnTo>
                  <a:pt x="93" y="210"/>
                </a:lnTo>
                <a:lnTo>
                  <a:pt x="93" y="233"/>
                </a:lnTo>
                <a:lnTo>
                  <a:pt x="97" y="233"/>
                </a:lnTo>
                <a:lnTo>
                  <a:pt x="97" y="246"/>
                </a:lnTo>
                <a:lnTo>
                  <a:pt x="81" y="274"/>
                </a:lnTo>
                <a:lnTo>
                  <a:pt x="16" y="353"/>
                </a:lnTo>
                <a:lnTo>
                  <a:pt x="13" y="385"/>
                </a:lnTo>
                <a:lnTo>
                  <a:pt x="0" y="409"/>
                </a:lnTo>
                <a:lnTo>
                  <a:pt x="39" y="459"/>
                </a:lnTo>
                <a:lnTo>
                  <a:pt x="50" y="491"/>
                </a:lnTo>
                <a:lnTo>
                  <a:pt x="68" y="561"/>
                </a:lnTo>
                <a:lnTo>
                  <a:pt x="69" y="594"/>
                </a:lnTo>
                <a:lnTo>
                  <a:pt x="46" y="653"/>
                </a:lnTo>
                <a:lnTo>
                  <a:pt x="45" y="781"/>
                </a:lnTo>
                <a:lnTo>
                  <a:pt x="61" y="813"/>
                </a:lnTo>
                <a:lnTo>
                  <a:pt x="99" y="890"/>
                </a:lnTo>
                <a:lnTo>
                  <a:pt x="117" y="914"/>
                </a:lnTo>
                <a:lnTo>
                  <a:pt x="122" y="950"/>
                </a:lnTo>
                <a:lnTo>
                  <a:pt x="131" y="954"/>
                </a:lnTo>
                <a:lnTo>
                  <a:pt x="135" y="966"/>
                </a:lnTo>
                <a:lnTo>
                  <a:pt x="130" y="967"/>
                </a:lnTo>
                <a:lnTo>
                  <a:pt x="130" y="996"/>
                </a:lnTo>
                <a:lnTo>
                  <a:pt x="121" y="1029"/>
                </a:lnTo>
                <a:lnTo>
                  <a:pt x="129" y="1022"/>
                </a:lnTo>
                <a:lnTo>
                  <a:pt x="140" y="1027"/>
                </a:lnTo>
                <a:lnTo>
                  <a:pt x="157" y="1053"/>
                </a:lnTo>
                <a:lnTo>
                  <a:pt x="175" y="1067"/>
                </a:lnTo>
                <a:lnTo>
                  <a:pt x="191" y="1091"/>
                </a:lnTo>
                <a:lnTo>
                  <a:pt x="201" y="1091"/>
                </a:lnTo>
                <a:lnTo>
                  <a:pt x="197" y="1100"/>
                </a:lnTo>
                <a:lnTo>
                  <a:pt x="191" y="1101"/>
                </a:lnTo>
                <a:lnTo>
                  <a:pt x="190" y="1119"/>
                </a:lnTo>
                <a:lnTo>
                  <a:pt x="178" y="1171"/>
                </a:lnTo>
                <a:lnTo>
                  <a:pt x="183" y="1171"/>
                </a:lnTo>
                <a:lnTo>
                  <a:pt x="188" y="1204"/>
                </a:lnTo>
                <a:lnTo>
                  <a:pt x="178" y="1234"/>
                </a:lnTo>
                <a:lnTo>
                  <a:pt x="187" y="1268"/>
                </a:lnTo>
                <a:lnTo>
                  <a:pt x="194" y="1275"/>
                </a:lnTo>
                <a:lnTo>
                  <a:pt x="207" y="1304"/>
                </a:lnTo>
                <a:lnTo>
                  <a:pt x="231" y="1325"/>
                </a:lnTo>
                <a:lnTo>
                  <a:pt x="261" y="1330"/>
                </a:lnTo>
                <a:lnTo>
                  <a:pt x="269" y="1360"/>
                </a:lnTo>
                <a:lnTo>
                  <a:pt x="256" y="1406"/>
                </a:lnTo>
                <a:lnTo>
                  <a:pt x="243" y="1418"/>
                </a:lnTo>
                <a:lnTo>
                  <a:pt x="234" y="1406"/>
                </a:lnTo>
                <a:lnTo>
                  <a:pt x="221" y="1418"/>
                </a:lnTo>
                <a:lnTo>
                  <a:pt x="228" y="1505"/>
                </a:lnTo>
                <a:lnTo>
                  <a:pt x="244" y="1518"/>
                </a:lnTo>
                <a:lnTo>
                  <a:pt x="279" y="1582"/>
                </a:lnTo>
                <a:lnTo>
                  <a:pt x="281" y="1614"/>
                </a:lnTo>
                <a:lnTo>
                  <a:pt x="297" y="1638"/>
                </a:lnTo>
                <a:lnTo>
                  <a:pt x="300" y="1663"/>
                </a:lnTo>
                <a:lnTo>
                  <a:pt x="324" y="1689"/>
                </a:lnTo>
                <a:lnTo>
                  <a:pt x="339" y="1723"/>
                </a:lnTo>
                <a:lnTo>
                  <a:pt x="365" y="1746"/>
                </a:lnTo>
                <a:lnTo>
                  <a:pt x="367" y="1763"/>
                </a:lnTo>
                <a:lnTo>
                  <a:pt x="353" y="1792"/>
                </a:lnTo>
                <a:lnTo>
                  <a:pt x="377" y="1821"/>
                </a:lnTo>
                <a:lnTo>
                  <a:pt x="397" y="1834"/>
                </a:lnTo>
                <a:lnTo>
                  <a:pt x="387" y="1870"/>
                </a:lnTo>
                <a:lnTo>
                  <a:pt x="384" y="1895"/>
                </a:lnTo>
                <a:lnTo>
                  <a:pt x="367" y="1974"/>
                </a:lnTo>
                <a:lnTo>
                  <a:pt x="412" y="2009"/>
                </a:lnTo>
                <a:lnTo>
                  <a:pt x="485" y="2024"/>
                </a:lnTo>
                <a:lnTo>
                  <a:pt x="507" y="2042"/>
                </a:lnTo>
                <a:lnTo>
                  <a:pt x="557" y="2051"/>
                </a:lnTo>
                <a:lnTo>
                  <a:pt x="584" y="2068"/>
                </a:lnTo>
                <a:lnTo>
                  <a:pt x="618" y="2107"/>
                </a:lnTo>
                <a:lnTo>
                  <a:pt x="631" y="2142"/>
                </a:lnTo>
                <a:lnTo>
                  <a:pt x="672" y="2171"/>
                </a:lnTo>
                <a:lnTo>
                  <a:pt x="734" y="2186"/>
                </a:lnTo>
                <a:lnTo>
                  <a:pt x="758" y="2198"/>
                </a:lnTo>
                <a:lnTo>
                  <a:pt x="769" y="2229"/>
                </a:lnTo>
                <a:lnTo>
                  <a:pt x="769" y="2269"/>
                </a:lnTo>
                <a:lnTo>
                  <a:pt x="788" y="2282"/>
                </a:lnTo>
                <a:lnTo>
                  <a:pt x="819" y="2280"/>
                </a:lnTo>
                <a:lnTo>
                  <a:pt x="840" y="2305"/>
                </a:lnTo>
                <a:lnTo>
                  <a:pt x="861" y="2327"/>
                </a:lnTo>
                <a:lnTo>
                  <a:pt x="908" y="2387"/>
                </a:lnTo>
                <a:lnTo>
                  <a:pt x="924" y="2405"/>
                </a:lnTo>
                <a:lnTo>
                  <a:pt x="949" y="2462"/>
                </a:lnTo>
                <a:lnTo>
                  <a:pt x="946" y="2557"/>
                </a:lnTo>
                <a:lnTo>
                  <a:pt x="963" y="2592"/>
                </a:lnTo>
                <a:lnTo>
                  <a:pt x="962" y="2614"/>
                </a:lnTo>
                <a:lnTo>
                  <a:pt x="1172" y="2632"/>
                </a:lnTo>
                <a:lnTo>
                  <a:pt x="1451" y="2656"/>
                </a:lnTo>
                <a:close/>
              </a:path>
            </a:pathLst>
          </a:custGeom>
          <a:no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defTabSz="914400">
              <a:defRPr/>
            </a:pPr>
            <a:endParaRPr lang="en-US" dirty="0">
              <a:solidFill>
                <a:prstClr val="black"/>
              </a:solidFill>
              <a:latin typeface="Calibri"/>
              <a:cs typeface="Arial" pitchFamily="34" charset="0"/>
            </a:endParaRPr>
          </a:p>
        </p:txBody>
      </p:sp>
      <p:sp>
        <p:nvSpPr>
          <p:cNvPr id="130" name="Freeform 58"/>
          <p:cNvSpPr>
            <a:spLocks/>
          </p:cNvSpPr>
          <p:nvPr/>
        </p:nvSpPr>
        <p:spPr bwMode="auto">
          <a:xfrm>
            <a:off x="962025" y="4203356"/>
            <a:ext cx="34925" cy="34925"/>
          </a:xfrm>
          <a:custGeom>
            <a:avLst/>
            <a:gdLst>
              <a:gd name="T0" fmla="*/ 0 w 43"/>
              <a:gd name="T1" fmla="*/ 0 h 43"/>
              <a:gd name="T2" fmla="*/ 0 w 43"/>
              <a:gd name="T3" fmla="*/ 2147483647 h 43"/>
              <a:gd name="T4" fmla="*/ 2147483647 w 43"/>
              <a:gd name="T5" fmla="*/ 2147483647 h 43"/>
              <a:gd name="T6" fmla="*/ 2147483647 w 43"/>
              <a:gd name="T7" fmla="*/ 2147483647 h 43"/>
              <a:gd name="T8" fmla="*/ 2147483647 w 43"/>
              <a:gd name="T9" fmla="*/ 2147483647 h 43"/>
              <a:gd name="T10" fmla="*/ 2147483647 w 43"/>
              <a:gd name="T11" fmla="*/ 2147483647 h 43"/>
              <a:gd name="T12" fmla="*/ 0 w 43"/>
              <a:gd name="T13" fmla="*/ 0 h 43"/>
              <a:gd name="T14" fmla="*/ 0 60000 65536"/>
              <a:gd name="T15" fmla="*/ 0 60000 65536"/>
              <a:gd name="T16" fmla="*/ 0 60000 65536"/>
              <a:gd name="T17" fmla="*/ 0 60000 65536"/>
              <a:gd name="T18" fmla="*/ 0 60000 65536"/>
              <a:gd name="T19" fmla="*/ 0 60000 65536"/>
              <a:gd name="T20" fmla="*/ 0 60000 65536"/>
              <a:gd name="T21" fmla="*/ 0 w 43"/>
              <a:gd name="T22" fmla="*/ 0 h 43"/>
              <a:gd name="T23" fmla="*/ 43 w 43"/>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3">
                <a:moveTo>
                  <a:pt x="0" y="0"/>
                </a:moveTo>
                <a:lnTo>
                  <a:pt x="0" y="9"/>
                </a:lnTo>
                <a:lnTo>
                  <a:pt x="12" y="15"/>
                </a:lnTo>
                <a:lnTo>
                  <a:pt x="22" y="43"/>
                </a:lnTo>
                <a:lnTo>
                  <a:pt x="43" y="39"/>
                </a:lnTo>
                <a:lnTo>
                  <a:pt x="37" y="22"/>
                </a:lnTo>
                <a:lnTo>
                  <a:pt x="0" y="0"/>
                </a:lnTo>
                <a:close/>
              </a:path>
            </a:pathLst>
          </a:custGeom>
          <a:no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131" name="Freeform 59"/>
          <p:cNvSpPr>
            <a:spLocks/>
          </p:cNvSpPr>
          <p:nvPr/>
        </p:nvSpPr>
        <p:spPr bwMode="auto">
          <a:xfrm>
            <a:off x="941388" y="4289081"/>
            <a:ext cx="28575" cy="44450"/>
          </a:xfrm>
          <a:custGeom>
            <a:avLst/>
            <a:gdLst>
              <a:gd name="T0" fmla="*/ 0 w 36"/>
              <a:gd name="T1" fmla="*/ 0 h 58"/>
              <a:gd name="T2" fmla="*/ 2147483647 w 36"/>
              <a:gd name="T3" fmla="*/ 2147483647 h 58"/>
              <a:gd name="T4" fmla="*/ 2147483647 w 36"/>
              <a:gd name="T5" fmla="*/ 2147483647 h 58"/>
              <a:gd name="T6" fmla="*/ 0 w 36"/>
              <a:gd name="T7" fmla="*/ 0 h 58"/>
              <a:gd name="T8" fmla="*/ 0 60000 65536"/>
              <a:gd name="T9" fmla="*/ 0 60000 65536"/>
              <a:gd name="T10" fmla="*/ 0 60000 65536"/>
              <a:gd name="T11" fmla="*/ 0 60000 65536"/>
              <a:gd name="T12" fmla="*/ 0 w 36"/>
              <a:gd name="T13" fmla="*/ 0 h 58"/>
              <a:gd name="T14" fmla="*/ 36 w 36"/>
              <a:gd name="T15" fmla="*/ 58 h 58"/>
            </a:gdLst>
            <a:ahLst/>
            <a:cxnLst>
              <a:cxn ang="T8">
                <a:pos x="T0" y="T1"/>
              </a:cxn>
              <a:cxn ang="T9">
                <a:pos x="T2" y="T3"/>
              </a:cxn>
              <a:cxn ang="T10">
                <a:pos x="T4" y="T5"/>
              </a:cxn>
              <a:cxn ang="T11">
                <a:pos x="T6" y="T7"/>
              </a:cxn>
            </a:cxnLst>
            <a:rect l="T12" t="T13" r="T14" b="T15"/>
            <a:pathLst>
              <a:path w="36" h="58">
                <a:moveTo>
                  <a:pt x="0" y="0"/>
                </a:moveTo>
                <a:lnTo>
                  <a:pt x="17" y="57"/>
                </a:lnTo>
                <a:lnTo>
                  <a:pt x="36" y="58"/>
                </a:lnTo>
                <a:lnTo>
                  <a:pt x="0" y="0"/>
                </a:lnTo>
                <a:close/>
              </a:path>
            </a:pathLst>
          </a:custGeom>
          <a:no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132" name="Freeform 60"/>
          <p:cNvSpPr>
            <a:spLocks/>
          </p:cNvSpPr>
          <p:nvPr/>
        </p:nvSpPr>
        <p:spPr bwMode="auto">
          <a:xfrm>
            <a:off x="2558395" y="2963369"/>
            <a:ext cx="1111250" cy="871538"/>
          </a:xfrm>
          <a:custGeom>
            <a:avLst/>
            <a:gdLst>
              <a:gd name="T0" fmla="*/ 2147483647 w 1400"/>
              <a:gd name="T1" fmla="*/ 2147483647 h 1100"/>
              <a:gd name="T2" fmla="*/ 2147483647 w 1400"/>
              <a:gd name="T3" fmla="*/ 2147483647 h 1100"/>
              <a:gd name="T4" fmla="*/ 2147483647 w 1400"/>
              <a:gd name="T5" fmla="*/ 2147483647 h 1100"/>
              <a:gd name="T6" fmla="*/ 2147483647 w 1400"/>
              <a:gd name="T7" fmla="*/ 2147483647 h 1100"/>
              <a:gd name="T8" fmla="*/ 2147483647 w 1400"/>
              <a:gd name="T9" fmla="*/ 2147483647 h 1100"/>
              <a:gd name="T10" fmla="*/ 2147483647 w 1400"/>
              <a:gd name="T11" fmla="*/ 2147483647 h 1100"/>
              <a:gd name="T12" fmla="*/ 2147483647 w 1400"/>
              <a:gd name="T13" fmla="*/ 2147483647 h 1100"/>
              <a:gd name="T14" fmla="*/ 2147483647 w 1400"/>
              <a:gd name="T15" fmla="*/ 2147483647 h 1100"/>
              <a:gd name="T16" fmla="*/ 2147483647 w 1400"/>
              <a:gd name="T17" fmla="*/ 2147483647 h 1100"/>
              <a:gd name="T18" fmla="*/ 2147483647 w 1400"/>
              <a:gd name="T19" fmla="*/ 2147483647 h 1100"/>
              <a:gd name="T20" fmla="*/ 2147483647 w 1400"/>
              <a:gd name="T21" fmla="*/ 2147483647 h 1100"/>
              <a:gd name="T22" fmla="*/ 2147483647 w 1400"/>
              <a:gd name="T23" fmla="*/ 2147483647 h 1100"/>
              <a:gd name="T24" fmla="*/ 2147483647 w 1400"/>
              <a:gd name="T25" fmla="*/ 2147483647 h 1100"/>
              <a:gd name="T26" fmla="*/ 2147483647 w 1400"/>
              <a:gd name="T27" fmla="*/ 2147483647 h 1100"/>
              <a:gd name="T28" fmla="*/ 2147483647 w 1400"/>
              <a:gd name="T29" fmla="*/ 2147483647 h 1100"/>
              <a:gd name="T30" fmla="*/ 2147483647 w 1400"/>
              <a:gd name="T31" fmla="*/ 2147483647 h 1100"/>
              <a:gd name="T32" fmla="*/ 2147483647 w 1400"/>
              <a:gd name="T33" fmla="*/ 2147483647 h 1100"/>
              <a:gd name="T34" fmla="*/ 2147483647 w 1400"/>
              <a:gd name="T35" fmla="*/ 2147483647 h 1100"/>
              <a:gd name="T36" fmla="*/ 2147483647 w 1400"/>
              <a:gd name="T37" fmla="*/ 2147483647 h 1100"/>
              <a:gd name="T38" fmla="*/ 2147483647 w 1400"/>
              <a:gd name="T39" fmla="*/ 2147483647 h 1100"/>
              <a:gd name="T40" fmla="*/ 2147483647 w 1400"/>
              <a:gd name="T41" fmla="*/ 2147483647 h 1100"/>
              <a:gd name="T42" fmla="*/ 2147483647 w 1400"/>
              <a:gd name="T43" fmla="*/ 2147483647 h 1100"/>
              <a:gd name="T44" fmla="*/ 2147483647 w 1400"/>
              <a:gd name="T45" fmla="*/ 2147483647 h 1100"/>
              <a:gd name="T46" fmla="*/ 2147483647 w 1400"/>
              <a:gd name="T47" fmla="*/ 2147483647 h 1100"/>
              <a:gd name="T48" fmla="*/ 2147483647 w 1400"/>
              <a:gd name="T49" fmla="*/ 2147483647 h 1100"/>
              <a:gd name="T50" fmla="*/ 0 w 1400"/>
              <a:gd name="T51" fmla="*/ 2147483647 h 1100"/>
              <a:gd name="T52" fmla="*/ 2147483647 w 1400"/>
              <a:gd name="T53" fmla="*/ 2147483647 h 1100"/>
              <a:gd name="T54" fmla="*/ 2147483647 w 1400"/>
              <a:gd name="T55" fmla="*/ 2147483647 h 1100"/>
              <a:gd name="T56" fmla="*/ 2147483647 w 1400"/>
              <a:gd name="T57" fmla="*/ 2147483647 h 1100"/>
              <a:gd name="T58" fmla="*/ 2147483647 w 1400"/>
              <a:gd name="T59" fmla="*/ 2147483647 h 1100"/>
              <a:gd name="T60" fmla="*/ 2147483647 w 1400"/>
              <a:gd name="T61" fmla="*/ 2147483647 h 1100"/>
              <a:gd name="T62" fmla="*/ 2147483647 w 1400"/>
              <a:gd name="T63" fmla="*/ 2147483647 h 1100"/>
              <a:gd name="T64" fmla="*/ 2147483647 w 1400"/>
              <a:gd name="T65" fmla="*/ 2147483647 h 1100"/>
              <a:gd name="T66" fmla="*/ 2147483647 w 1400"/>
              <a:gd name="T67" fmla="*/ 2147483647 h 1100"/>
              <a:gd name="T68" fmla="*/ 2147483647 w 1400"/>
              <a:gd name="T69" fmla="*/ 2147483647 h 1100"/>
              <a:gd name="T70" fmla="*/ 2147483647 w 1400"/>
              <a:gd name="T71" fmla="*/ 2147483647 h 1100"/>
              <a:gd name="T72" fmla="*/ 2147483647 w 1400"/>
              <a:gd name="T73" fmla="*/ 2147483647 h 1100"/>
              <a:gd name="T74" fmla="*/ 2147483647 w 1400"/>
              <a:gd name="T75" fmla="*/ 2147483647 h 1100"/>
              <a:gd name="T76" fmla="*/ 2147483647 w 1400"/>
              <a:gd name="T77" fmla="*/ 0 h 1100"/>
              <a:gd name="T78" fmla="*/ 2147483647 w 1400"/>
              <a:gd name="T79" fmla="*/ 2147483647 h 1100"/>
              <a:gd name="T80" fmla="*/ 2147483647 w 1400"/>
              <a:gd name="T81" fmla="*/ 2147483647 h 1100"/>
              <a:gd name="T82" fmla="*/ 2147483647 w 1400"/>
              <a:gd name="T83" fmla="*/ 2147483647 h 1100"/>
              <a:gd name="T84" fmla="*/ 2147483647 w 1400"/>
              <a:gd name="T85" fmla="*/ 2147483647 h 1100"/>
              <a:gd name="T86" fmla="*/ 2147483647 w 1400"/>
              <a:gd name="T87" fmla="*/ 2147483647 h 1100"/>
              <a:gd name="T88" fmla="*/ 2147483647 w 1400"/>
              <a:gd name="T89" fmla="*/ 2147483647 h 1100"/>
              <a:gd name="T90" fmla="*/ 2147483647 w 1400"/>
              <a:gd name="T91" fmla="*/ 2147483647 h 1100"/>
              <a:gd name="T92" fmla="*/ 2147483647 w 1400"/>
              <a:gd name="T93" fmla="*/ 2147483647 h 1100"/>
              <a:gd name="T94" fmla="*/ 2147483647 w 1400"/>
              <a:gd name="T95" fmla="*/ 2147483647 h 1100"/>
              <a:gd name="T96" fmla="*/ 2147483647 w 1400"/>
              <a:gd name="T97" fmla="*/ 2147483647 h 1100"/>
              <a:gd name="T98" fmla="*/ 2147483647 w 1400"/>
              <a:gd name="T99" fmla="*/ 2147483647 h 1100"/>
              <a:gd name="T100" fmla="*/ 2147483647 w 1400"/>
              <a:gd name="T101" fmla="*/ 2147483647 h 1100"/>
              <a:gd name="T102" fmla="*/ 2147483647 w 1400"/>
              <a:gd name="T103" fmla="*/ 2147483647 h 1100"/>
              <a:gd name="T104" fmla="*/ 2147483647 w 1400"/>
              <a:gd name="T105" fmla="*/ 2147483647 h 1100"/>
              <a:gd name="T106" fmla="*/ 2147483647 w 1400"/>
              <a:gd name="T107" fmla="*/ 2147483647 h 1100"/>
              <a:gd name="T108" fmla="*/ 2147483647 w 1400"/>
              <a:gd name="T109" fmla="*/ 2147483647 h 1100"/>
              <a:gd name="T110" fmla="*/ 2147483647 w 1400"/>
              <a:gd name="T111" fmla="*/ 2147483647 h 1100"/>
              <a:gd name="T112" fmla="*/ 2147483647 w 1400"/>
              <a:gd name="T113" fmla="*/ 2147483647 h 1100"/>
              <a:gd name="T114" fmla="*/ 2147483647 w 1400"/>
              <a:gd name="T115" fmla="*/ 2147483647 h 11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00"/>
              <a:gd name="T175" fmla="*/ 0 h 1100"/>
              <a:gd name="T176" fmla="*/ 1400 w 1400"/>
              <a:gd name="T177" fmla="*/ 1100 h 11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00" h="1100">
                <a:moveTo>
                  <a:pt x="1385" y="454"/>
                </a:moveTo>
                <a:lnTo>
                  <a:pt x="1385" y="455"/>
                </a:lnTo>
                <a:lnTo>
                  <a:pt x="1385" y="472"/>
                </a:lnTo>
                <a:lnTo>
                  <a:pt x="1384" y="503"/>
                </a:lnTo>
                <a:lnTo>
                  <a:pt x="1382" y="564"/>
                </a:lnTo>
                <a:lnTo>
                  <a:pt x="1382" y="565"/>
                </a:lnTo>
                <a:lnTo>
                  <a:pt x="1382" y="577"/>
                </a:lnTo>
                <a:lnTo>
                  <a:pt x="1382" y="585"/>
                </a:lnTo>
                <a:lnTo>
                  <a:pt x="1380" y="597"/>
                </a:lnTo>
                <a:lnTo>
                  <a:pt x="1379" y="648"/>
                </a:lnTo>
                <a:lnTo>
                  <a:pt x="1378" y="673"/>
                </a:lnTo>
                <a:lnTo>
                  <a:pt x="1377" y="691"/>
                </a:lnTo>
                <a:lnTo>
                  <a:pt x="1377" y="693"/>
                </a:lnTo>
                <a:lnTo>
                  <a:pt x="1376" y="737"/>
                </a:lnTo>
                <a:lnTo>
                  <a:pt x="1374" y="753"/>
                </a:lnTo>
                <a:lnTo>
                  <a:pt x="1374" y="780"/>
                </a:lnTo>
                <a:lnTo>
                  <a:pt x="1373" y="781"/>
                </a:lnTo>
                <a:lnTo>
                  <a:pt x="1372" y="816"/>
                </a:lnTo>
                <a:lnTo>
                  <a:pt x="1371" y="847"/>
                </a:lnTo>
                <a:lnTo>
                  <a:pt x="1368" y="913"/>
                </a:lnTo>
                <a:lnTo>
                  <a:pt x="1368" y="937"/>
                </a:lnTo>
                <a:lnTo>
                  <a:pt x="1368" y="942"/>
                </a:lnTo>
                <a:lnTo>
                  <a:pt x="1367" y="973"/>
                </a:lnTo>
                <a:lnTo>
                  <a:pt x="1365" y="1000"/>
                </a:lnTo>
                <a:lnTo>
                  <a:pt x="1364" y="1035"/>
                </a:lnTo>
                <a:lnTo>
                  <a:pt x="1362" y="1066"/>
                </a:lnTo>
                <a:lnTo>
                  <a:pt x="1361" y="1100"/>
                </a:lnTo>
                <a:lnTo>
                  <a:pt x="1247" y="1094"/>
                </a:lnTo>
                <a:lnTo>
                  <a:pt x="1222" y="1092"/>
                </a:lnTo>
                <a:lnTo>
                  <a:pt x="1174" y="1089"/>
                </a:lnTo>
                <a:lnTo>
                  <a:pt x="1159" y="1088"/>
                </a:lnTo>
                <a:lnTo>
                  <a:pt x="1113" y="1087"/>
                </a:lnTo>
                <a:lnTo>
                  <a:pt x="1102" y="1086"/>
                </a:lnTo>
                <a:lnTo>
                  <a:pt x="979" y="1080"/>
                </a:lnTo>
                <a:lnTo>
                  <a:pt x="907" y="1076"/>
                </a:lnTo>
                <a:lnTo>
                  <a:pt x="798" y="1069"/>
                </a:lnTo>
                <a:lnTo>
                  <a:pt x="756" y="1065"/>
                </a:lnTo>
                <a:lnTo>
                  <a:pt x="743" y="1064"/>
                </a:lnTo>
                <a:lnTo>
                  <a:pt x="646" y="1057"/>
                </a:lnTo>
                <a:lnTo>
                  <a:pt x="640" y="1057"/>
                </a:lnTo>
                <a:lnTo>
                  <a:pt x="616" y="1054"/>
                </a:lnTo>
                <a:lnTo>
                  <a:pt x="589" y="1053"/>
                </a:lnTo>
                <a:lnTo>
                  <a:pt x="498" y="1046"/>
                </a:lnTo>
                <a:lnTo>
                  <a:pt x="315" y="1028"/>
                </a:lnTo>
                <a:lnTo>
                  <a:pt x="309" y="1028"/>
                </a:lnTo>
                <a:lnTo>
                  <a:pt x="303" y="1027"/>
                </a:lnTo>
                <a:lnTo>
                  <a:pt x="301" y="1027"/>
                </a:lnTo>
                <a:lnTo>
                  <a:pt x="178" y="1015"/>
                </a:lnTo>
                <a:lnTo>
                  <a:pt x="129" y="1010"/>
                </a:lnTo>
                <a:lnTo>
                  <a:pt x="73" y="1004"/>
                </a:lnTo>
                <a:lnTo>
                  <a:pt x="57" y="1003"/>
                </a:lnTo>
                <a:lnTo>
                  <a:pt x="0" y="997"/>
                </a:lnTo>
                <a:lnTo>
                  <a:pt x="13" y="876"/>
                </a:lnTo>
                <a:lnTo>
                  <a:pt x="14" y="872"/>
                </a:lnTo>
                <a:lnTo>
                  <a:pt x="21" y="810"/>
                </a:lnTo>
                <a:lnTo>
                  <a:pt x="25" y="777"/>
                </a:lnTo>
                <a:lnTo>
                  <a:pt x="27" y="747"/>
                </a:lnTo>
                <a:lnTo>
                  <a:pt x="32" y="708"/>
                </a:lnTo>
                <a:lnTo>
                  <a:pt x="32" y="707"/>
                </a:lnTo>
                <a:lnTo>
                  <a:pt x="32" y="678"/>
                </a:lnTo>
                <a:lnTo>
                  <a:pt x="38" y="621"/>
                </a:lnTo>
                <a:lnTo>
                  <a:pt x="45" y="560"/>
                </a:lnTo>
                <a:lnTo>
                  <a:pt x="53" y="498"/>
                </a:lnTo>
                <a:lnTo>
                  <a:pt x="63" y="407"/>
                </a:lnTo>
                <a:lnTo>
                  <a:pt x="63" y="404"/>
                </a:lnTo>
                <a:lnTo>
                  <a:pt x="67" y="374"/>
                </a:lnTo>
                <a:lnTo>
                  <a:pt x="67" y="373"/>
                </a:lnTo>
                <a:lnTo>
                  <a:pt x="70" y="342"/>
                </a:lnTo>
                <a:lnTo>
                  <a:pt x="72" y="334"/>
                </a:lnTo>
                <a:lnTo>
                  <a:pt x="76" y="280"/>
                </a:lnTo>
                <a:lnTo>
                  <a:pt x="80" y="249"/>
                </a:lnTo>
                <a:lnTo>
                  <a:pt x="86" y="193"/>
                </a:lnTo>
                <a:lnTo>
                  <a:pt x="92" y="139"/>
                </a:lnTo>
                <a:lnTo>
                  <a:pt x="98" y="94"/>
                </a:lnTo>
                <a:lnTo>
                  <a:pt x="98" y="87"/>
                </a:lnTo>
                <a:lnTo>
                  <a:pt x="102" y="63"/>
                </a:lnTo>
                <a:lnTo>
                  <a:pt x="104" y="31"/>
                </a:lnTo>
                <a:lnTo>
                  <a:pt x="108" y="0"/>
                </a:lnTo>
                <a:lnTo>
                  <a:pt x="154" y="5"/>
                </a:lnTo>
                <a:lnTo>
                  <a:pt x="268" y="17"/>
                </a:lnTo>
                <a:lnTo>
                  <a:pt x="316" y="22"/>
                </a:lnTo>
                <a:lnTo>
                  <a:pt x="369" y="27"/>
                </a:lnTo>
                <a:lnTo>
                  <a:pt x="416" y="31"/>
                </a:lnTo>
                <a:lnTo>
                  <a:pt x="426" y="31"/>
                </a:lnTo>
                <a:lnTo>
                  <a:pt x="506" y="39"/>
                </a:lnTo>
                <a:lnTo>
                  <a:pt x="512" y="40"/>
                </a:lnTo>
                <a:lnTo>
                  <a:pt x="577" y="46"/>
                </a:lnTo>
                <a:lnTo>
                  <a:pt x="600" y="48"/>
                </a:lnTo>
                <a:lnTo>
                  <a:pt x="611" y="49"/>
                </a:lnTo>
                <a:lnTo>
                  <a:pt x="617" y="49"/>
                </a:lnTo>
                <a:lnTo>
                  <a:pt x="631" y="51"/>
                </a:lnTo>
                <a:lnTo>
                  <a:pt x="635" y="52"/>
                </a:lnTo>
                <a:lnTo>
                  <a:pt x="658" y="53"/>
                </a:lnTo>
                <a:lnTo>
                  <a:pt x="772" y="63"/>
                </a:lnTo>
                <a:lnTo>
                  <a:pt x="804" y="64"/>
                </a:lnTo>
                <a:lnTo>
                  <a:pt x="809" y="64"/>
                </a:lnTo>
                <a:lnTo>
                  <a:pt x="832" y="66"/>
                </a:lnTo>
                <a:lnTo>
                  <a:pt x="865" y="69"/>
                </a:lnTo>
                <a:lnTo>
                  <a:pt x="877" y="70"/>
                </a:lnTo>
                <a:lnTo>
                  <a:pt x="921" y="71"/>
                </a:lnTo>
                <a:lnTo>
                  <a:pt x="1029" y="78"/>
                </a:lnTo>
                <a:lnTo>
                  <a:pt x="1108" y="83"/>
                </a:lnTo>
                <a:lnTo>
                  <a:pt x="1119" y="83"/>
                </a:lnTo>
                <a:lnTo>
                  <a:pt x="1118" y="83"/>
                </a:lnTo>
                <a:lnTo>
                  <a:pt x="1154" y="85"/>
                </a:lnTo>
                <a:lnTo>
                  <a:pt x="1288" y="91"/>
                </a:lnTo>
                <a:lnTo>
                  <a:pt x="1294" y="91"/>
                </a:lnTo>
                <a:lnTo>
                  <a:pt x="1400" y="96"/>
                </a:lnTo>
                <a:lnTo>
                  <a:pt x="1400" y="97"/>
                </a:lnTo>
                <a:lnTo>
                  <a:pt x="1397" y="160"/>
                </a:lnTo>
                <a:lnTo>
                  <a:pt x="1397" y="173"/>
                </a:lnTo>
                <a:lnTo>
                  <a:pt x="1396" y="191"/>
                </a:lnTo>
                <a:lnTo>
                  <a:pt x="1395" y="222"/>
                </a:lnTo>
                <a:lnTo>
                  <a:pt x="1394" y="237"/>
                </a:lnTo>
                <a:lnTo>
                  <a:pt x="1394" y="259"/>
                </a:lnTo>
                <a:lnTo>
                  <a:pt x="1390" y="346"/>
                </a:lnTo>
                <a:lnTo>
                  <a:pt x="1385" y="454"/>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133" name="Freeform 61"/>
          <p:cNvSpPr>
            <a:spLocks/>
          </p:cNvSpPr>
          <p:nvPr/>
        </p:nvSpPr>
        <p:spPr bwMode="auto">
          <a:xfrm>
            <a:off x="1870075" y="1264894"/>
            <a:ext cx="1601788" cy="974725"/>
          </a:xfrm>
          <a:custGeom>
            <a:avLst/>
            <a:gdLst>
              <a:gd name="T0" fmla="*/ 2147483647 w 2017"/>
              <a:gd name="T1" fmla="*/ 2147483647 h 1228"/>
              <a:gd name="T2" fmla="*/ 2147483647 w 2017"/>
              <a:gd name="T3" fmla="*/ 2147483647 h 1228"/>
              <a:gd name="T4" fmla="*/ 2147483647 w 2017"/>
              <a:gd name="T5" fmla="*/ 2147483647 h 1228"/>
              <a:gd name="T6" fmla="*/ 2147483647 w 2017"/>
              <a:gd name="T7" fmla="*/ 2147483647 h 1228"/>
              <a:gd name="T8" fmla="*/ 2147483647 w 2017"/>
              <a:gd name="T9" fmla="*/ 2147483647 h 1228"/>
              <a:gd name="T10" fmla="*/ 2147483647 w 2017"/>
              <a:gd name="T11" fmla="*/ 2147483647 h 1228"/>
              <a:gd name="T12" fmla="*/ 2147483647 w 2017"/>
              <a:gd name="T13" fmla="*/ 2147483647 h 1228"/>
              <a:gd name="T14" fmla="*/ 2147483647 w 2017"/>
              <a:gd name="T15" fmla="*/ 2147483647 h 1228"/>
              <a:gd name="T16" fmla="*/ 2147483647 w 2017"/>
              <a:gd name="T17" fmla="*/ 2147483647 h 1228"/>
              <a:gd name="T18" fmla="*/ 2147483647 w 2017"/>
              <a:gd name="T19" fmla="*/ 2147483647 h 1228"/>
              <a:gd name="T20" fmla="*/ 2147483647 w 2017"/>
              <a:gd name="T21" fmla="*/ 2147483647 h 1228"/>
              <a:gd name="T22" fmla="*/ 2147483647 w 2017"/>
              <a:gd name="T23" fmla="*/ 2147483647 h 1228"/>
              <a:gd name="T24" fmla="*/ 0 w 2017"/>
              <a:gd name="T25" fmla="*/ 2147483647 h 1228"/>
              <a:gd name="T26" fmla="*/ 2147483647 w 2017"/>
              <a:gd name="T27" fmla="*/ 2147483647 h 1228"/>
              <a:gd name="T28" fmla="*/ 2147483647 w 2017"/>
              <a:gd name="T29" fmla="*/ 2147483647 h 1228"/>
              <a:gd name="T30" fmla="*/ 2147483647 w 2017"/>
              <a:gd name="T31" fmla="*/ 2147483647 h 1228"/>
              <a:gd name="T32" fmla="*/ 2147483647 w 2017"/>
              <a:gd name="T33" fmla="*/ 0 h 1228"/>
              <a:gd name="T34" fmla="*/ 2147483647 w 2017"/>
              <a:gd name="T35" fmla="*/ 2147483647 h 1228"/>
              <a:gd name="T36" fmla="*/ 2147483647 w 2017"/>
              <a:gd name="T37" fmla="*/ 2147483647 h 1228"/>
              <a:gd name="T38" fmla="*/ 2147483647 w 2017"/>
              <a:gd name="T39" fmla="*/ 2147483647 h 1228"/>
              <a:gd name="T40" fmla="*/ 2147483647 w 2017"/>
              <a:gd name="T41" fmla="*/ 2147483647 h 1228"/>
              <a:gd name="T42" fmla="*/ 2147483647 w 2017"/>
              <a:gd name="T43" fmla="*/ 2147483647 h 1228"/>
              <a:gd name="T44" fmla="*/ 2147483647 w 2017"/>
              <a:gd name="T45" fmla="*/ 2147483647 h 1228"/>
              <a:gd name="T46" fmla="*/ 2147483647 w 2017"/>
              <a:gd name="T47" fmla="*/ 2147483647 h 1228"/>
              <a:gd name="T48" fmla="*/ 2147483647 w 2017"/>
              <a:gd name="T49" fmla="*/ 2147483647 h 1228"/>
              <a:gd name="T50" fmla="*/ 2147483647 w 2017"/>
              <a:gd name="T51" fmla="*/ 2147483647 h 1228"/>
              <a:gd name="T52" fmla="*/ 2147483647 w 2017"/>
              <a:gd name="T53" fmla="*/ 2147483647 h 1228"/>
              <a:gd name="T54" fmla="*/ 2147483647 w 2017"/>
              <a:gd name="T55" fmla="*/ 2147483647 h 1228"/>
              <a:gd name="T56" fmla="*/ 2147483647 w 2017"/>
              <a:gd name="T57" fmla="*/ 2147483647 h 1228"/>
              <a:gd name="T58" fmla="*/ 2147483647 w 2017"/>
              <a:gd name="T59" fmla="*/ 2147483647 h 1228"/>
              <a:gd name="T60" fmla="*/ 2147483647 w 2017"/>
              <a:gd name="T61" fmla="*/ 2147483647 h 1228"/>
              <a:gd name="T62" fmla="*/ 2147483647 w 2017"/>
              <a:gd name="T63" fmla="*/ 2147483647 h 1228"/>
              <a:gd name="T64" fmla="*/ 2147483647 w 2017"/>
              <a:gd name="T65" fmla="*/ 2147483647 h 1228"/>
              <a:gd name="T66" fmla="*/ 2147483647 w 2017"/>
              <a:gd name="T67" fmla="*/ 2147483647 h 1228"/>
              <a:gd name="T68" fmla="*/ 2147483647 w 2017"/>
              <a:gd name="T69" fmla="*/ 2147483647 h 1228"/>
              <a:gd name="T70" fmla="*/ 2147483647 w 2017"/>
              <a:gd name="T71" fmla="*/ 2147483647 h 1228"/>
              <a:gd name="T72" fmla="*/ 2147483647 w 2017"/>
              <a:gd name="T73" fmla="*/ 2147483647 h 1228"/>
              <a:gd name="T74" fmla="*/ 2147483647 w 2017"/>
              <a:gd name="T75" fmla="*/ 2147483647 h 1228"/>
              <a:gd name="T76" fmla="*/ 2147483647 w 2017"/>
              <a:gd name="T77" fmla="*/ 2147483647 h 1228"/>
              <a:gd name="T78" fmla="*/ 2147483647 w 2017"/>
              <a:gd name="T79" fmla="*/ 2147483647 h 1228"/>
              <a:gd name="T80" fmla="*/ 2147483647 w 2017"/>
              <a:gd name="T81" fmla="*/ 2147483647 h 1228"/>
              <a:gd name="T82" fmla="*/ 2147483647 w 2017"/>
              <a:gd name="T83" fmla="*/ 2147483647 h 1228"/>
              <a:gd name="T84" fmla="*/ 2147483647 w 2017"/>
              <a:gd name="T85" fmla="*/ 2147483647 h 1228"/>
              <a:gd name="T86" fmla="*/ 2147483647 w 2017"/>
              <a:gd name="T87" fmla="*/ 2147483647 h 1228"/>
              <a:gd name="T88" fmla="*/ 2147483647 w 2017"/>
              <a:gd name="T89" fmla="*/ 2147483647 h 1228"/>
              <a:gd name="T90" fmla="*/ 2147483647 w 2017"/>
              <a:gd name="T91" fmla="*/ 2147483647 h 1228"/>
              <a:gd name="T92" fmla="*/ 2147483647 w 2017"/>
              <a:gd name="T93" fmla="*/ 2147483647 h 1228"/>
              <a:gd name="T94" fmla="*/ 2147483647 w 2017"/>
              <a:gd name="T95" fmla="*/ 2147483647 h 1228"/>
              <a:gd name="T96" fmla="*/ 2147483647 w 2017"/>
              <a:gd name="T97" fmla="*/ 2147483647 h 1228"/>
              <a:gd name="T98" fmla="*/ 2147483647 w 2017"/>
              <a:gd name="T99" fmla="*/ 2147483647 h 1228"/>
              <a:gd name="T100" fmla="*/ 2147483647 w 2017"/>
              <a:gd name="T101" fmla="*/ 2147483647 h 1228"/>
              <a:gd name="T102" fmla="*/ 2147483647 w 2017"/>
              <a:gd name="T103" fmla="*/ 2147483647 h 1228"/>
              <a:gd name="T104" fmla="*/ 2147483647 w 2017"/>
              <a:gd name="T105" fmla="*/ 2147483647 h 1228"/>
              <a:gd name="T106" fmla="*/ 2147483647 w 2017"/>
              <a:gd name="T107" fmla="*/ 2147483647 h 1228"/>
              <a:gd name="T108" fmla="*/ 2147483647 w 2017"/>
              <a:gd name="T109" fmla="*/ 2147483647 h 1228"/>
              <a:gd name="T110" fmla="*/ 2147483647 w 2017"/>
              <a:gd name="T111" fmla="*/ 2147483647 h 1228"/>
              <a:gd name="T112" fmla="*/ 2147483647 w 2017"/>
              <a:gd name="T113" fmla="*/ 2147483647 h 1228"/>
              <a:gd name="T114" fmla="*/ 2147483647 w 2017"/>
              <a:gd name="T115" fmla="*/ 2147483647 h 1228"/>
              <a:gd name="T116" fmla="*/ 2147483647 w 2017"/>
              <a:gd name="T117" fmla="*/ 2147483647 h 1228"/>
              <a:gd name="T118" fmla="*/ 2147483647 w 2017"/>
              <a:gd name="T119" fmla="*/ 2147483647 h 1228"/>
              <a:gd name="T120" fmla="*/ 2147483647 w 2017"/>
              <a:gd name="T121" fmla="*/ 2147483647 h 1228"/>
              <a:gd name="T122" fmla="*/ 2147483647 w 2017"/>
              <a:gd name="T123" fmla="*/ 2147483647 h 1228"/>
              <a:gd name="T124" fmla="*/ 2147483647 w 2017"/>
              <a:gd name="T125" fmla="*/ 2147483647 h 1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17"/>
              <a:gd name="T190" fmla="*/ 0 h 1228"/>
              <a:gd name="T191" fmla="*/ 2017 w 2017"/>
              <a:gd name="T192" fmla="*/ 1228 h 1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17" h="1228">
                <a:moveTo>
                  <a:pt x="262" y="857"/>
                </a:moveTo>
                <a:lnTo>
                  <a:pt x="201" y="892"/>
                </a:lnTo>
                <a:lnTo>
                  <a:pt x="177" y="893"/>
                </a:lnTo>
                <a:lnTo>
                  <a:pt x="150" y="874"/>
                </a:lnTo>
                <a:lnTo>
                  <a:pt x="214" y="650"/>
                </a:lnTo>
                <a:lnTo>
                  <a:pt x="219" y="650"/>
                </a:lnTo>
                <a:lnTo>
                  <a:pt x="232" y="621"/>
                </a:lnTo>
                <a:lnTo>
                  <a:pt x="232" y="612"/>
                </a:lnTo>
                <a:lnTo>
                  <a:pt x="225" y="609"/>
                </a:lnTo>
                <a:lnTo>
                  <a:pt x="204" y="612"/>
                </a:lnTo>
                <a:lnTo>
                  <a:pt x="187" y="611"/>
                </a:lnTo>
                <a:lnTo>
                  <a:pt x="183" y="604"/>
                </a:lnTo>
                <a:lnTo>
                  <a:pt x="186" y="591"/>
                </a:lnTo>
                <a:lnTo>
                  <a:pt x="177" y="584"/>
                </a:lnTo>
                <a:lnTo>
                  <a:pt x="160" y="591"/>
                </a:lnTo>
                <a:lnTo>
                  <a:pt x="158" y="586"/>
                </a:lnTo>
                <a:lnTo>
                  <a:pt x="163" y="578"/>
                </a:lnTo>
                <a:lnTo>
                  <a:pt x="138" y="528"/>
                </a:lnTo>
                <a:lnTo>
                  <a:pt x="123" y="509"/>
                </a:lnTo>
                <a:lnTo>
                  <a:pt x="89" y="442"/>
                </a:lnTo>
                <a:lnTo>
                  <a:pt x="65" y="429"/>
                </a:lnTo>
                <a:lnTo>
                  <a:pt x="26" y="383"/>
                </a:lnTo>
                <a:lnTo>
                  <a:pt x="49" y="377"/>
                </a:lnTo>
                <a:lnTo>
                  <a:pt x="31" y="358"/>
                </a:lnTo>
                <a:lnTo>
                  <a:pt x="38" y="317"/>
                </a:lnTo>
                <a:lnTo>
                  <a:pt x="0" y="244"/>
                </a:lnTo>
                <a:lnTo>
                  <a:pt x="1" y="239"/>
                </a:lnTo>
                <a:lnTo>
                  <a:pt x="9" y="188"/>
                </a:lnTo>
                <a:lnTo>
                  <a:pt x="21" y="128"/>
                </a:lnTo>
                <a:lnTo>
                  <a:pt x="23" y="120"/>
                </a:lnTo>
                <a:lnTo>
                  <a:pt x="23" y="118"/>
                </a:lnTo>
                <a:lnTo>
                  <a:pt x="38" y="30"/>
                </a:lnTo>
                <a:lnTo>
                  <a:pt x="43" y="6"/>
                </a:lnTo>
                <a:lnTo>
                  <a:pt x="44" y="0"/>
                </a:lnTo>
                <a:lnTo>
                  <a:pt x="260" y="37"/>
                </a:lnTo>
                <a:lnTo>
                  <a:pt x="368" y="55"/>
                </a:lnTo>
                <a:lnTo>
                  <a:pt x="675" y="100"/>
                </a:lnTo>
                <a:lnTo>
                  <a:pt x="826" y="122"/>
                </a:lnTo>
                <a:lnTo>
                  <a:pt x="913" y="133"/>
                </a:lnTo>
                <a:lnTo>
                  <a:pt x="1037" y="148"/>
                </a:lnTo>
                <a:lnTo>
                  <a:pt x="1119" y="157"/>
                </a:lnTo>
                <a:lnTo>
                  <a:pt x="1325" y="179"/>
                </a:lnTo>
                <a:lnTo>
                  <a:pt x="1499" y="196"/>
                </a:lnTo>
                <a:lnTo>
                  <a:pt x="1677" y="212"/>
                </a:lnTo>
                <a:lnTo>
                  <a:pt x="1850" y="224"/>
                </a:lnTo>
                <a:lnTo>
                  <a:pt x="2017" y="235"/>
                </a:lnTo>
                <a:lnTo>
                  <a:pt x="2013" y="296"/>
                </a:lnTo>
                <a:lnTo>
                  <a:pt x="2012" y="316"/>
                </a:lnTo>
                <a:lnTo>
                  <a:pt x="2012" y="323"/>
                </a:lnTo>
                <a:lnTo>
                  <a:pt x="2012" y="326"/>
                </a:lnTo>
                <a:lnTo>
                  <a:pt x="2010" y="357"/>
                </a:lnTo>
                <a:lnTo>
                  <a:pt x="2009" y="383"/>
                </a:lnTo>
                <a:lnTo>
                  <a:pt x="2005" y="448"/>
                </a:lnTo>
                <a:lnTo>
                  <a:pt x="2004" y="478"/>
                </a:lnTo>
                <a:lnTo>
                  <a:pt x="2004" y="479"/>
                </a:lnTo>
                <a:lnTo>
                  <a:pt x="2001" y="509"/>
                </a:lnTo>
                <a:lnTo>
                  <a:pt x="2000" y="539"/>
                </a:lnTo>
                <a:lnTo>
                  <a:pt x="1994" y="626"/>
                </a:lnTo>
                <a:lnTo>
                  <a:pt x="1994" y="632"/>
                </a:lnTo>
                <a:lnTo>
                  <a:pt x="1993" y="642"/>
                </a:lnTo>
                <a:lnTo>
                  <a:pt x="1991" y="693"/>
                </a:lnTo>
                <a:lnTo>
                  <a:pt x="1985" y="784"/>
                </a:lnTo>
                <a:lnTo>
                  <a:pt x="1983" y="810"/>
                </a:lnTo>
                <a:lnTo>
                  <a:pt x="1982" y="835"/>
                </a:lnTo>
                <a:lnTo>
                  <a:pt x="1981" y="845"/>
                </a:lnTo>
                <a:lnTo>
                  <a:pt x="1977" y="899"/>
                </a:lnTo>
                <a:lnTo>
                  <a:pt x="1977" y="907"/>
                </a:lnTo>
                <a:lnTo>
                  <a:pt x="1975" y="945"/>
                </a:lnTo>
                <a:lnTo>
                  <a:pt x="1973" y="982"/>
                </a:lnTo>
                <a:lnTo>
                  <a:pt x="1973" y="997"/>
                </a:lnTo>
                <a:lnTo>
                  <a:pt x="1970" y="1030"/>
                </a:lnTo>
                <a:lnTo>
                  <a:pt x="1964" y="1153"/>
                </a:lnTo>
                <a:lnTo>
                  <a:pt x="1963" y="1162"/>
                </a:lnTo>
                <a:lnTo>
                  <a:pt x="1961" y="1214"/>
                </a:lnTo>
                <a:lnTo>
                  <a:pt x="1961" y="1216"/>
                </a:lnTo>
                <a:lnTo>
                  <a:pt x="1957" y="1216"/>
                </a:lnTo>
                <a:lnTo>
                  <a:pt x="1840" y="1207"/>
                </a:lnTo>
                <a:lnTo>
                  <a:pt x="1822" y="1206"/>
                </a:lnTo>
                <a:lnTo>
                  <a:pt x="1786" y="1204"/>
                </a:lnTo>
                <a:lnTo>
                  <a:pt x="1776" y="1202"/>
                </a:lnTo>
                <a:lnTo>
                  <a:pt x="1632" y="1192"/>
                </a:lnTo>
                <a:lnTo>
                  <a:pt x="1617" y="1193"/>
                </a:lnTo>
                <a:lnTo>
                  <a:pt x="1615" y="1193"/>
                </a:lnTo>
                <a:lnTo>
                  <a:pt x="1595" y="1190"/>
                </a:lnTo>
                <a:lnTo>
                  <a:pt x="1573" y="1189"/>
                </a:lnTo>
                <a:lnTo>
                  <a:pt x="1571" y="1189"/>
                </a:lnTo>
                <a:lnTo>
                  <a:pt x="1443" y="1177"/>
                </a:lnTo>
                <a:lnTo>
                  <a:pt x="1420" y="1175"/>
                </a:lnTo>
                <a:lnTo>
                  <a:pt x="1283" y="1162"/>
                </a:lnTo>
                <a:lnTo>
                  <a:pt x="1225" y="1156"/>
                </a:lnTo>
                <a:lnTo>
                  <a:pt x="1202" y="1153"/>
                </a:lnTo>
                <a:lnTo>
                  <a:pt x="1180" y="1151"/>
                </a:lnTo>
                <a:lnTo>
                  <a:pt x="1160" y="1148"/>
                </a:lnTo>
                <a:lnTo>
                  <a:pt x="1093" y="1142"/>
                </a:lnTo>
                <a:lnTo>
                  <a:pt x="1071" y="1138"/>
                </a:lnTo>
                <a:lnTo>
                  <a:pt x="955" y="1126"/>
                </a:lnTo>
                <a:lnTo>
                  <a:pt x="944" y="1124"/>
                </a:lnTo>
                <a:lnTo>
                  <a:pt x="919" y="1121"/>
                </a:lnTo>
                <a:lnTo>
                  <a:pt x="848" y="1115"/>
                </a:lnTo>
                <a:lnTo>
                  <a:pt x="736" y="1099"/>
                </a:lnTo>
                <a:lnTo>
                  <a:pt x="725" y="1181"/>
                </a:lnTo>
                <a:lnTo>
                  <a:pt x="720" y="1222"/>
                </a:lnTo>
                <a:lnTo>
                  <a:pt x="719" y="1228"/>
                </a:lnTo>
                <a:lnTo>
                  <a:pt x="713" y="1225"/>
                </a:lnTo>
                <a:lnTo>
                  <a:pt x="712" y="1224"/>
                </a:lnTo>
                <a:lnTo>
                  <a:pt x="707" y="1220"/>
                </a:lnTo>
                <a:lnTo>
                  <a:pt x="690" y="1182"/>
                </a:lnTo>
                <a:lnTo>
                  <a:pt x="672" y="1153"/>
                </a:lnTo>
                <a:lnTo>
                  <a:pt x="669" y="1153"/>
                </a:lnTo>
                <a:lnTo>
                  <a:pt x="653" y="1160"/>
                </a:lnTo>
                <a:lnTo>
                  <a:pt x="645" y="1176"/>
                </a:lnTo>
                <a:lnTo>
                  <a:pt x="643" y="1201"/>
                </a:lnTo>
                <a:lnTo>
                  <a:pt x="623" y="1196"/>
                </a:lnTo>
                <a:lnTo>
                  <a:pt x="533" y="1189"/>
                </a:lnTo>
                <a:lnTo>
                  <a:pt x="513" y="1177"/>
                </a:lnTo>
                <a:lnTo>
                  <a:pt x="492" y="1190"/>
                </a:lnTo>
                <a:lnTo>
                  <a:pt x="466" y="1196"/>
                </a:lnTo>
                <a:lnTo>
                  <a:pt x="427" y="1181"/>
                </a:lnTo>
                <a:lnTo>
                  <a:pt x="405" y="1198"/>
                </a:lnTo>
                <a:lnTo>
                  <a:pt x="407" y="1210"/>
                </a:lnTo>
                <a:lnTo>
                  <a:pt x="401" y="1213"/>
                </a:lnTo>
                <a:lnTo>
                  <a:pt x="377" y="1187"/>
                </a:lnTo>
                <a:lnTo>
                  <a:pt x="365" y="1108"/>
                </a:lnTo>
                <a:lnTo>
                  <a:pt x="314" y="1070"/>
                </a:lnTo>
                <a:lnTo>
                  <a:pt x="321" y="1040"/>
                </a:lnTo>
                <a:lnTo>
                  <a:pt x="262" y="857"/>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134" name="Freeform 62"/>
          <p:cNvSpPr>
            <a:spLocks/>
          </p:cNvSpPr>
          <p:nvPr/>
        </p:nvSpPr>
        <p:spPr bwMode="auto">
          <a:xfrm>
            <a:off x="973138" y="2501556"/>
            <a:ext cx="976312" cy="1519238"/>
          </a:xfrm>
          <a:custGeom>
            <a:avLst/>
            <a:gdLst>
              <a:gd name="T0" fmla="*/ 2147483647 w 1229"/>
              <a:gd name="T1" fmla="*/ 2147483647 h 1913"/>
              <a:gd name="T2" fmla="*/ 2147483647 w 1229"/>
              <a:gd name="T3" fmla="*/ 2147483647 h 1913"/>
              <a:gd name="T4" fmla="*/ 2147483647 w 1229"/>
              <a:gd name="T5" fmla="*/ 2147483647 h 1913"/>
              <a:gd name="T6" fmla="*/ 2147483647 w 1229"/>
              <a:gd name="T7" fmla="*/ 2147483647 h 1913"/>
              <a:gd name="T8" fmla="*/ 2147483647 w 1229"/>
              <a:gd name="T9" fmla="*/ 2147483647 h 1913"/>
              <a:gd name="T10" fmla="*/ 2147483647 w 1229"/>
              <a:gd name="T11" fmla="*/ 2147483647 h 1913"/>
              <a:gd name="T12" fmla="*/ 2147483647 w 1229"/>
              <a:gd name="T13" fmla="*/ 2147483647 h 1913"/>
              <a:gd name="T14" fmla="*/ 2147483647 w 1229"/>
              <a:gd name="T15" fmla="*/ 2147483647 h 1913"/>
              <a:gd name="T16" fmla="*/ 2147483647 w 1229"/>
              <a:gd name="T17" fmla="*/ 2147483647 h 1913"/>
              <a:gd name="T18" fmla="*/ 2147483647 w 1229"/>
              <a:gd name="T19" fmla="*/ 2147483647 h 1913"/>
              <a:gd name="T20" fmla="*/ 2147483647 w 1229"/>
              <a:gd name="T21" fmla="*/ 2147483647 h 1913"/>
              <a:gd name="T22" fmla="*/ 2147483647 w 1229"/>
              <a:gd name="T23" fmla="*/ 2147483647 h 1913"/>
              <a:gd name="T24" fmla="*/ 2147483647 w 1229"/>
              <a:gd name="T25" fmla="*/ 2147483647 h 1913"/>
              <a:gd name="T26" fmla="*/ 2147483647 w 1229"/>
              <a:gd name="T27" fmla="*/ 2147483647 h 1913"/>
              <a:gd name="T28" fmla="*/ 2147483647 w 1229"/>
              <a:gd name="T29" fmla="*/ 2147483647 h 1913"/>
              <a:gd name="T30" fmla="*/ 2147483647 w 1229"/>
              <a:gd name="T31" fmla="*/ 2147483647 h 1913"/>
              <a:gd name="T32" fmla="*/ 2147483647 w 1229"/>
              <a:gd name="T33" fmla="*/ 2147483647 h 1913"/>
              <a:gd name="T34" fmla="*/ 2147483647 w 1229"/>
              <a:gd name="T35" fmla="*/ 2147483647 h 1913"/>
              <a:gd name="T36" fmla="*/ 2147483647 w 1229"/>
              <a:gd name="T37" fmla="*/ 2147483647 h 1913"/>
              <a:gd name="T38" fmla="*/ 2147483647 w 1229"/>
              <a:gd name="T39" fmla="*/ 2147483647 h 1913"/>
              <a:gd name="T40" fmla="*/ 2147483647 w 1229"/>
              <a:gd name="T41" fmla="*/ 2147483647 h 1913"/>
              <a:gd name="T42" fmla="*/ 2147483647 w 1229"/>
              <a:gd name="T43" fmla="*/ 2147483647 h 1913"/>
              <a:gd name="T44" fmla="*/ 2147483647 w 1229"/>
              <a:gd name="T45" fmla="*/ 2147483647 h 1913"/>
              <a:gd name="T46" fmla="*/ 2147483647 w 1229"/>
              <a:gd name="T47" fmla="*/ 2147483647 h 1913"/>
              <a:gd name="T48" fmla="*/ 2147483647 w 1229"/>
              <a:gd name="T49" fmla="*/ 2147483647 h 1913"/>
              <a:gd name="T50" fmla="*/ 2147483647 w 1229"/>
              <a:gd name="T51" fmla="*/ 2147483647 h 1913"/>
              <a:gd name="T52" fmla="*/ 2147483647 w 1229"/>
              <a:gd name="T53" fmla="*/ 2147483647 h 1913"/>
              <a:gd name="T54" fmla="*/ 2147483647 w 1229"/>
              <a:gd name="T55" fmla="*/ 2147483647 h 1913"/>
              <a:gd name="T56" fmla="*/ 2147483647 w 1229"/>
              <a:gd name="T57" fmla="*/ 2147483647 h 1913"/>
              <a:gd name="T58" fmla="*/ 2147483647 w 1229"/>
              <a:gd name="T59" fmla="*/ 2147483647 h 1913"/>
              <a:gd name="T60" fmla="*/ 2147483647 w 1229"/>
              <a:gd name="T61" fmla="*/ 2147483647 h 1913"/>
              <a:gd name="T62" fmla="*/ 2147483647 w 1229"/>
              <a:gd name="T63" fmla="*/ 2147483647 h 1913"/>
              <a:gd name="T64" fmla="*/ 2147483647 w 1229"/>
              <a:gd name="T65" fmla="*/ 2147483647 h 1913"/>
              <a:gd name="T66" fmla="*/ 2147483647 w 1229"/>
              <a:gd name="T67" fmla="*/ 2147483647 h 1913"/>
              <a:gd name="T68" fmla="*/ 2147483647 w 1229"/>
              <a:gd name="T69" fmla="*/ 2147483647 h 1913"/>
              <a:gd name="T70" fmla="*/ 2147483647 w 1229"/>
              <a:gd name="T71" fmla="*/ 2147483647 h 1913"/>
              <a:gd name="T72" fmla="*/ 2147483647 w 1229"/>
              <a:gd name="T73" fmla="*/ 2147483647 h 1913"/>
              <a:gd name="T74" fmla="*/ 2147483647 w 1229"/>
              <a:gd name="T75" fmla="*/ 2147483647 h 1913"/>
              <a:gd name="T76" fmla="*/ 2147483647 w 1229"/>
              <a:gd name="T77" fmla="*/ 2147483647 h 1913"/>
              <a:gd name="T78" fmla="*/ 2147483647 w 1229"/>
              <a:gd name="T79" fmla="*/ 2147483647 h 1913"/>
              <a:gd name="T80" fmla="*/ 2147483647 w 1229"/>
              <a:gd name="T81" fmla="*/ 2147483647 h 1913"/>
              <a:gd name="T82" fmla="*/ 2147483647 w 1229"/>
              <a:gd name="T83" fmla="*/ 2147483647 h 1913"/>
              <a:gd name="T84" fmla="*/ 2147483647 w 1229"/>
              <a:gd name="T85" fmla="*/ 2147483647 h 1913"/>
              <a:gd name="T86" fmla="*/ 2147483647 w 1229"/>
              <a:gd name="T87" fmla="*/ 2147483647 h 1913"/>
              <a:gd name="T88" fmla="*/ 2147483647 w 1229"/>
              <a:gd name="T89" fmla="*/ 2147483647 h 1913"/>
              <a:gd name="T90" fmla="*/ 2147483647 w 1229"/>
              <a:gd name="T91" fmla="*/ 2147483647 h 1913"/>
              <a:gd name="T92" fmla="*/ 2147483647 w 1229"/>
              <a:gd name="T93" fmla="*/ 2147483647 h 1913"/>
              <a:gd name="T94" fmla="*/ 2147483647 w 1229"/>
              <a:gd name="T95" fmla="*/ 2147483647 h 1913"/>
              <a:gd name="T96" fmla="*/ 2147483647 w 1229"/>
              <a:gd name="T97" fmla="*/ 2147483647 h 19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29"/>
              <a:gd name="T148" fmla="*/ 0 h 1913"/>
              <a:gd name="T149" fmla="*/ 1229 w 1229"/>
              <a:gd name="T150" fmla="*/ 1913 h 19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29" h="1913">
                <a:moveTo>
                  <a:pt x="4" y="703"/>
                </a:moveTo>
                <a:lnTo>
                  <a:pt x="2" y="714"/>
                </a:lnTo>
                <a:lnTo>
                  <a:pt x="0" y="731"/>
                </a:lnTo>
                <a:lnTo>
                  <a:pt x="8" y="744"/>
                </a:lnTo>
                <a:lnTo>
                  <a:pt x="14" y="751"/>
                </a:lnTo>
                <a:lnTo>
                  <a:pt x="22" y="764"/>
                </a:lnTo>
                <a:lnTo>
                  <a:pt x="54" y="808"/>
                </a:lnTo>
                <a:lnTo>
                  <a:pt x="61" y="818"/>
                </a:lnTo>
                <a:lnTo>
                  <a:pt x="74" y="836"/>
                </a:lnTo>
                <a:lnTo>
                  <a:pt x="100" y="872"/>
                </a:lnTo>
                <a:lnTo>
                  <a:pt x="108" y="883"/>
                </a:lnTo>
                <a:lnTo>
                  <a:pt x="111" y="889"/>
                </a:lnTo>
                <a:lnTo>
                  <a:pt x="125" y="908"/>
                </a:lnTo>
                <a:lnTo>
                  <a:pt x="161" y="959"/>
                </a:lnTo>
                <a:lnTo>
                  <a:pt x="187" y="995"/>
                </a:lnTo>
                <a:lnTo>
                  <a:pt x="237" y="1064"/>
                </a:lnTo>
                <a:lnTo>
                  <a:pt x="294" y="1146"/>
                </a:lnTo>
                <a:lnTo>
                  <a:pt x="321" y="1183"/>
                </a:lnTo>
                <a:lnTo>
                  <a:pt x="328" y="1192"/>
                </a:lnTo>
                <a:lnTo>
                  <a:pt x="363" y="1242"/>
                </a:lnTo>
                <a:lnTo>
                  <a:pt x="374" y="1257"/>
                </a:lnTo>
                <a:lnTo>
                  <a:pt x="431" y="1339"/>
                </a:lnTo>
                <a:lnTo>
                  <a:pt x="529" y="1478"/>
                </a:lnTo>
                <a:lnTo>
                  <a:pt x="576" y="1543"/>
                </a:lnTo>
                <a:lnTo>
                  <a:pt x="632" y="1623"/>
                </a:lnTo>
                <a:lnTo>
                  <a:pt x="634" y="1624"/>
                </a:lnTo>
                <a:lnTo>
                  <a:pt x="655" y="1657"/>
                </a:lnTo>
                <a:lnTo>
                  <a:pt x="676" y="1684"/>
                </a:lnTo>
                <a:lnTo>
                  <a:pt x="737" y="1770"/>
                </a:lnTo>
                <a:lnTo>
                  <a:pt x="791" y="1846"/>
                </a:lnTo>
                <a:lnTo>
                  <a:pt x="837" y="1913"/>
                </a:lnTo>
                <a:lnTo>
                  <a:pt x="857" y="1853"/>
                </a:lnTo>
                <a:lnTo>
                  <a:pt x="855" y="1726"/>
                </a:lnTo>
                <a:lnTo>
                  <a:pt x="866" y="1696"/>
                </a:lnTo>
                <a:lnTo>
                  <a:pt x="859" y="1640"/>
                </a:lnTo>
                <a:lnTo>
                  <a:pt x="909" y="1635"/>
                </a:lnTo>
                <a:lnTo>
                  <a:pt x="954" y="1673"/>
                </a:lnTo>
                <a:lnTo>
                  <a:pt x="998" y="1637"/>
                </a:lnTo>
                <a:lnTo>
                  <a:pt x="1026" y="1475"/>
                </a:lnTo>
                <a:lnTo>
                  <a:pt x="1032" y="1437"/>
                </a:lnTo>
                <a:lnTo>
                  <a:pt x="1035" y="1411"/>
                </a:lnTo>
                <a:lnTo>
                  <a:pt x="1048" y="1330"/>
                </a:lnTo>
                <a:lnTo>
                  <a:pt x="1054" y="1287"/>
                </a:lnTo>
                <a:lnTo>
                  <a:pt x="1060" y="1251"/>
                </a:lnTo>
                <a:lnTo>
                  <a:pt x="1062" y="1246"/>
                </a:lnTo>
                <a:lnTo>
                  <a:pt x="1077" y="1153"/>
                </a:lnTo>
                <a:lnTo>
                  <a:pt x="1083" y="1117"/>
                </a:lnTo>
                <a:lnTo>
                  <a:pt x="1090" y="1065"/>
                </a:lnTo>
                <a:lnTo>
                  <a:pt x="1094" y="1047"/>
                </a:lnTo>
                <a:lnTo>
                  <a:pt x="1095" y="1035"/>
                </a:lnTo>
                <a:lnTo>
                  <a:pt x="1097" y="1022"/>
                </a:lnTo>
                <a:lnTo>
                  <a:pt x="1105" y="977"/>
                </a:lnTo>
                <a:lnTo>
                  <a:pt x="1131" y="818"/>
                </a:lnTo>
                <a:lnTo>
                  <a:pt x="1132" y="808"/>
                </a:lnTo>
                <a:lnTo>
                  <a:pt x="1141" y="757"/>
                </a:lnTo>
                <a:lnTo>
                  <a:pt x="1147" y="719"/>
                </a:lnTo>
                <a:lnTo>
                  <a:pt x="1150" y="695"/>
                </a:lnTo>
                <a:lnTo>
                  <a:pt x="1155" y="666"/>
                </a:lnTo>
                <a:lnTo>
                  <a:pt x="1165" y="610"/>
                </a:lnTo>
                <a:lnTo>
                  <a:pt x="1175" y="541"/>
                </a:lnTo>
                <a:lnTo>
                  <a:pt x="1191" y="449"/>
                </a:lnTo>
                <a:lnTo>
                  <a:pt x="1204" y="367"/>
                </a:lnTo>
                <a:lnTo>
                  <a:pt x="1226" y="231"/>
                </a:lnTo>
                <a:lnTo>
                  <a:pt x="1229" y="203"/>
                </a:lnTo>
                <a:lnTo>
                  <a:pt x="1195" y="198"/>
                </a:lnTo>
                <a:lnTo>
                  <a:pt x="1192" y="197"/>
                </a:lnTo>
                <a:lnTo>
                  <a:pt x="1186" y="196"/>
                </a:lnTo>
                <a:lnTo>
                  <a:pt x="1130" y="188"/>
                </a:lnTo>
                <a:lnTo>
                  <a:pt x="1102" y="182"/>
                </a:lnTo>
                <a:lnTo>
                  <a:pt x="1051" y="173"/>
                </a:lnTo>
                <a:lnTo>
                  <a:pt x="869" y="142"/>
                </a:lnTo>
                <a:lnTo>
                  <a:pt x="703" y="111"/>
                </a:lnTo>
                <a:lnTo>
                  <a:pt x="692" y="107"/>
                </a:lnTo>
                <a:lnTo>
                  <a:pt x="653" y="101"/>
                </a:lnTo>
                <a:lnTo>
                  <a:pt x="644" y="99"/>
                </a:lnTo>
                <a:lnTo>
                  <a:pt x="483" y="68"/>
                </a:lnTo>
                <a:lnTo>
                  <a:pt x="429" y="57"/>
                </a:lnTo>
                <a:lnTo>
                  <a:pt x="393" y="51"/>
                </a:lnTo>
                <a:lnTo>
                  <a:pt x="281" y="27"/>
                </a:lnTo>
                <a:lnTo>
                  <a:pt x="274" y="26"/>
                </a:lnTo>
                <a:lnTo>
                  <a:pt x="249" y="20"/>
                </a:lnTo>
                <a:lnTo>
                  <a:pt x="183" y="4"/>
                </a:lnTo>
                <a:lnTo>
                  <a:pt x="160" y="0"/>
                </a:lnTo>
                <a:lnTo>
                  <a:pt x="148" y="54"/>
                </a:lnTo>
                <a:lnTo>
                  <a:pt x="125" y="158"/>
                </a:lnTo>
                <a:lnTo>
                  <a:pt x="117" y="198"/>
                </a:lnTo>
                <a:lnTo>
                  <a:pt x="81" y="365"/>
                </a:lnTo>
                <a:lnTo>
                  <a:pt x="51" y="497"/>
                </a:lnTo>
                <a:lnTo>
                  <a:pt x="38" y="554"/>
                </a:lnTo>
                <a:lnTo>
                  <a:pt x="33" y="578"/>
                </a:lnTo>
                <a:lnTo>
                  <a:pt x="26" y="608"/>
                </a:lnTo>
                <a:lnTo>
                  <a:pt x="22" y="622"/>
                </a:lnTo>
                <a:lnTo>
                  <a:pt x="19" y="640"/>
                </a:lnTo>
                <a:lnTo>
                  <a:pt x="15" y="654"/>
                </a:lnTo>
                <a:lnTo>
                  <a:pt x="12" y="670"/>
                </a:lnTo>
                <a:lnTo>
                  <a:pt x="7" y="690"/>
                </a:lnTo>
                <a:lnTo>
                  <a:pt x="6" y="701"/>
                </a:lnTo>
                <a:lnTo>
                  <a:pt x="4" y="703"/>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135" name="Freeform 63"/>
          <p:cNvSpPr>
            <a:spLocks/>
          </p:cNvSpPr>
          <p:nvPr/>
        </p:nvSpPr>
        <p:spPr bwMode="auto">
          <a:xfrm>
            <a:off x="492125" y="1556994"/>
            <a:ext cx="1239838" cy="1030287"/>
          </a:xfrm>
          <a:custGeom>
            <a:avLst/>
            <a:gdLst>
              <a:gd name="T0" fmla="*/ 2147483647 w 1563"/>
              <a:gd name="T1" fmla="*/ 2147483647 h 1296"/>
              <a:gd name="T2" fmla="*/ 2147483647 w 1563"/>
              <a:gd name="T3" fmla="*/ 2147483647 h 1296"/>
              <a:gd name="T4" fmla="*/ 2147483647 w 1563"/>
              <a:gd name="T5" fmla="*/ 2147483647 h 1296"/>
              <a:gd name="T6" fmla="*/ 2147483647 w 1563"/>
              <a:gd name="T7" fmla="*/ 2147483647 h 1296"/>
              <a:gd name="T8" fmla="*/ 2147483647 w 1563"/>
              <a:gd name="T9" fmla="*/ 2147483647 h 1296"/>
              <a:gd name="T10" fmla="*/ 2147483647 w 1563"/>
              <a:gd name="T11" fmla="*/ 2147483647 h 1296"/>
              <a:gd name="T12" fmla="*/ 2147483647 w 1563"/>
              <a:gd name="T13" fmla="*/ 2147483647 h 1296"/>
              <a:gd name="T14" fmla="*/ 2147483647 w 1563"/>
              <a:gd name="T15" fmla="*/ 2147483647 h 1296"/>
              <a:gd name="T16" fmla="*/ 2147483647 w 1563"/>
              <a:gd name="T17" fmla="*/ 2147483647 h 1296"/>
              <a:gd name="T18" fmla="*/ 2147483647 w 1563"/>
              <a:gd name="T19" fmla="*/ 2147483647 h 1296"/>
              <a:gd name="T20" fmla="*/ 2147483647 w 1563"/>
              <a:gd name="T21" fmla="*/ 2147483647 h 1296"/>
              <a:gd name="T22" fmla="*/ 2147483647 w 1563"/>
              <a:gd name="T23" fmla="*/ 2147483647 h 1296"/>
              <a:gd name="T24" fmla="*/ 2147483647 w 1563"/>
              <a:gd name="T25" fmla="*/ 2147483647 h 1296"/>
              <a:gd name="T26" fmla="*/ 2147483647 w 1563"/>
              <a:gd name="T27" fmla="*/ 2147483647 h 1296"/>
              <a:gd name="T28" fmla="*/ 0 w 1563"/>
              <a:gd name="T29" fmla="*/ 2147483647 h 1296"/>
              <a:gd name="T30" fmla="*/ 2147483647 w 1563"/>
              <a:gd name="T31" fmla="*/ 2147483647 h 1296"/>
              <a:gd name="T32" fmla="*/ 2147483647 w 1563"/>
              <a:gd name="T33" fmla="*/ 2147483647 h 1296"/>
              <a:gd name="T34" fmla="*/ 2147483647 w 1563"/>
              <a:gd name="T35" fmla="*/ 2147483647 h 1296"/>
              <a:gd name="T36" fmla="*/ 2147483647 w 1563"/>
              <a:gd name="T37" fmla="*/ 2147483647 h 1296"/>
              <a:gd name="T38" fmla="*/ 2147483647 w 1563"/>
              <a:gd name="T39" fmla="*/ 2147483647 h 1296"/>
              <a:gd name="T40" fmla="*/ 2147483647 w 1563"/>
              <a:gd name="T41" fmla="*/ 2147483647 h 1296"/>
              <a:gd name="T42" fmla="*/ 2147483647 w 1563"/>
              <a:gd name="T43" fmla="*/ 2147483647 h 1296"/>
              <a:gd name="T44" fmla="*/ 2147483647 w 1563"/>
              <a:gd name="T45" fmla="*/ 2147483647 h 1296"/>
              <a:gd name="T46" fmla="*/ 2147483647 w 1563"/>
              <a:gd name="T47" fmla="*/ 2147483647 h 1296"/>
              <a:gd name="T48" fmla="*/ 2147483647 w 1563"/>
              <a:gd name="T49" fmla="*/ 2147483647 h 1296"/>
              <a:gd name="T50" fmla="*/ 2147483647 w 1563"/>
              <a:gd name="T51" fmla="*/ 2147483647 h 1296"/>
              <a:gd name="T52" fmla="*/ 2147483647 w 1563"/>
              <a:gd name="T53" fmla="*/ 2147483647 h 1296"/>
              <a:gd name="T54" fmla="*/ 2147483647 w 1563"/>
              <a:gd name="T55" fmla="*/ 2147483647 h 1296"/>
              <a:gd name="T56" fmla="*/ 2147483647 w 1563"/>
              <a:gd name="T57" fmla="*/ 2147483647 h 1296"/>
              <a:gd name="T58" fmla="*/ 2147483647 w 1563"/>
              <a:gd name="T59" fmla="*/ 2147483647 h 1296"/>
              <a:gd name="T60" fmla="*/ 2147483647 w 1563"/>
              <a:gd name="T61" fmla="*/ 2147483647 h 1296"/>
              <a:gd name="T62" fmla="*/ 2147483647 w 1563"/>
              <a:gd name="T63" fmla="*/ 2147483647 h 1296"/>
              <a:gd name="T64" fmla="*/ 2147483647 w 1563"/>
              <a:gd name="T65" fmla="*/ 2147483647 h 1296"/>
              <a:gd name="T66" fmla="*/ 2147483647 w 1563"/>
              <a:gd name="T67" fmla="*/ 2147483647 h 1296"/>
              <a:gd name="T68" fmla="*/ 2147483647 w 1563"/>
              <a:gd name="T69" fmla="*/ 2147483647 h 1296"/>
              <a:gd name="T70" fmla="*/ 2147483647 w 1563"/>
              <a:gd name="T71" fmla="*/ 2147483647 h 1296"/>
              <a:gd name="T72" fmla="*/ 2147483647 w 1563"/>
              <a:gd name="T73" fmla="*/ 2147483647 h 1296"/>
              <a:gd name="T74" fmla="*/ 2147483647 w 1563"/>
              <a:gd name="T75" fmla="*/ 2147483647 h 1296"/>
              <a:gd name="T76" fmla="*/ 2147483647 w 1563"/>
              <a:gd name="T77" fmla="*/ 2147483647 h 1296"/>
              <a:gd name="T78" fmla="*/ 2147483647 w 1563"/>
              <a:gd name="T79" fmla="*/ 2147483647 h 1296"/>
              <a:gd name="T80" fmla="*/ 2147483647 w 1563"/>
              <a:gd name="T81" fmla="*/ 2147483647 h 1296"/>
              <a:gd name="T82" fmla="*/ 2147483647 w 1563"/>
              <a:gd name="T83" fmla="*/ 2147483647 h 1296"/>
              <a:gd name="T84" fmla="*/ 2147483647 w 1563"/>
              <a:gd name="T85" fmla="*/ 2147483647 h 1296"/>
              <a:gd name="T86" fmla="*/ 2147483647 w 1563"/>
              <a:gd name="T87" fmla="*/ 2147483647 h 1296"/>
              <a:gd name="T88" fmla="*/ 2147483647 w 1563"/>
              <a:gd name="T89" fmla="*/ 2147483647 h 12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63"/>
              <a:gd name="T136" fmla="*/ 0 h 1296"/>
              <a:gd name="T137" fmla="*/ 1563 w 1563"/>
              <a:gd name="T138" fmla="*/ 1296 h 12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63" h="1296">
                <a:moveTo>
                  <a:pt x="1374" y="729"/>
                </a:moveTo>
                <a:lnTo>
                  <a:pt x="1396" y="746"/>
                </a:lnTo>
                <a:lnTo>
                  <a:pt x="1409" y="749"/>
                </a:lnTo>
                <a:lnTo>
                  <a:pt x="1423" y="776"/>
                </a:lnTo>
                <a:lnTo>
                  <a:pt x="1418" y="782"/>
                </a:lnTo>
                <a:lnTo>
                  <a:pt x="1417" y="783"/>
                </a:lnTo>
                <a:lnTo>
                  <a:pt x="1395" y="839"/>
                </a:lnTo>
                <a:lnTo>
                  <a:pt x="1391" y="842"/>
                </a:lnTo>
                <a:lnTo>
                  <a:pt x="1384" y="855"/>
                </a:lnTo>
                <a:lnTo>
                  <a:pt x="1378" y="886"/>
                </a:lnTo>
                <a:lnTo>
                  <a:pt x="1374" y="911"/>
                </a:lnTo>
                <a:lnTo>
                  <a:pt x="1354" y="1013"/>
                </a:lnTo>
                <a:lnTo>
                  <a:pt x="1300" y="1296"/>
                </a:lnTo>
                <a:lnTo>
                  <a:pt x="1261" y="1290"/>
                </a:lnTo>
                <a:lnTo>
                  <a:pt x="1252" y="1288"/>
                </a:lnTo>
                <a:lnTo>
                  <a:pt x="1091" y="1257"/>
                </a:lnTo>
                <a:lnTo>
                  <a:pt x="1037" y="1246"/>
                </a:lnTo>
                <a:lnTo>
                  <a:pt x="1001" y="1240"/>
                </a:lnTo>
                <a:lnTo>
                  <a:pt x="889" y="1216"/>
                </a:lnTo>
                <a:lnTo>
                  <a:pt x="882" y="1215"/>
                </a:lnTo>
                <a:lnTo>
                  <a:pt x="857" y="1209"/>
                </a:lnTo>
                <a:lnTo>
                  <a:pt x="791" y="1193"/>
                </a:lnTo>
                <a:lnTo>
                  <a:pt x="768" y="1189"/>
                </a:lnTo>
                <a:lnTo>
                  <a:pt x="731" y="1181"/>
                </a:lnTo>
                <a:lnTo>
                  <a:pt x="724" y="1180"/>
                </a:lnTo>
                <a:lnTo>
                  <a:pt x="611" y="1155"/>
                </a:lnTo>
                <a:lnTo>
                  <a:pt x="578" y="1146"/>
                </a:lnTo>
                <a:lnTo>
                  <a:pt x="537" y="1136"/>
                </a:lnTo>
                <a:lnTo>
                  <a:pt x="511" y="1130"/>
                </a:lnTo>
                <a:lnTo>
                  <a:pt x="412" y="1104"/>
                </a:lnTo>
                <a:lnTo>
                  <a:pt x="382" y="1096"/>
                </a:lnTo>
                <a:lnTo>
                  <a:pt x="362" y="1091"/>
                </a:lnTo>
                <a:lnTo>
                  <a:pt x="228" y="1059"/>
                </a:lnTo>
                <a:lnTo>
                  <a:pt x="210" y="1053"/>
                </a:lnTo>
                <a:lnTo>
                  <a:pt x="194" y="1050"/>
                </a:lnTo>
                <a:lnTo>
                  <a:pt x="174" y="1047"/>
                </a:lnTo>
                <a:lnTo>
                  <a:pt x="158" y="1042"/>
                </a:lnTo>
                <a:lnTo>
                  <a:pt x="144" y="1038"/>
                </a:lnTo>
                <a:lnTo>
                  <a:pt x="125" y="1034"/>
                </a:lnTo>
                <a:lnTo>
                  <a:pt x="119" y="1034"/>
                </a:lnTo>
                <a:lnTo>
                  <a:pt x="90" y="1026"/>
                </a:lnTo>
                <a:lnTo>
                  <a:pt x="58" y="1017"/>
                </a:lnTo>
                <a:lnTo>
                  <a:pt x="36" y="1011"/>
                </a:lnTo>
                <a:lnTo>
                  <a:pt x="19" y="1007"/>
                </a:lnTo>
                <a:lnTo>
                  <a:pt x="0" y="974"/>
                </a:lnTo>
                <a:lnTo>
                  <a:pt x="26" y="843"/>
                </a:lnTo>
                <a:lnTo>
                  <a:pt x="8" y="788"/>
                </a:lnTo>
                <a:lnTo>
                  <a:pt x="35" y="765"/>
                </a:lnTo>
                <a:lnTo>
                  <a:pt x="78" y="675"/>
                </a:lnTo>
                <a:lnTo>
                  <a:pt x="89" y="670"/>
                </a:lnTo>
                <a:lnTo>
                  <a:pt x="122" y="619"/>
                </a:lnTo>
                <a:lnTo>
                  <a:pt x="147" y="561"/>
                </a:lnTo>
                <a:lnTo>
                  <a:pt x="149" y="561"/>
                </a:lnTo>
                <a:lnTo>
                  <a:pt x="149" y="560"/>
                </a:lnTo>
                <a:lnTo>
                  <a:pt x="182" y="464"/>
                </a:lnTo>
                <a:lnTo>
                  <a:pt x="246" y="289"/>
                </a:lnTo>
                <a:lnTo>
                  <a:pt x="247" y="288"/>
                </a:lnTo>
                <a:lnTo>
                  <a:pt x="247" y="284"/>
                </a:lnTo>
                <a:lnTo>
                  <a:pt x="268" y="237"/>
                </a:lnTo>
                <a:lnTo>
                  <a:pt x="301" y="120"/>
                </a:lnTo>
                <a:lnTo>
                  <a:pt x="301" y="110"/>
                </a:lnTo>
                <a:lnTo>
                  <a:pt x="326" y="30"/>
                </a:lnTo>
                <a:lnTo>
                  <a:pt x="320" y="1"/>
                </a:lnTo>
                <a:lnTo>
                  <a:pt x="324" y="0"/>
                </a:lnTo>
                <a:lnTo>
                  <a:pt x="340" y="22"/>
                </a:lnTo>
                <a:lnTo>
                  <a:pt x="364" y="19"/>
                </a:lnTo>
                <a:lnTo>
                  <a:pt x="381" y="10"/>
                </a:lnTo>
                <a:lnTo>
                  <a:pt x="413" y="16"/>
                </a:lnTo>
                <a:lnTo>
                  <a:pt x="417" y="22"/>
                </a:lnTo>
                <a:lnTo>
                  <a:pt x="425" y="49"/>
                </a:lnTo>
                <a:lnTo>
                  <a:pt x="445" y="53"/>
                </a:lnTo>
                <a:lnTo>
                  <a:pt x="452" y="50"/>
                </a:lnTo>
                <a:lnTo>
                  <a:pt x="484" y="68"/>
                </a:lnTo>
                <a:lnTo>
                  <a:pt x="506" y="117"/>
                </a:lnTo>
                <a:lnTo>
                  <a:pt x="505" y="145"/>
                </a:lnTo>
                <a:lnTo>
                  <a:pt x="502" y="170"/>
                </a:lnTo>
                <a:lnTo>
                  <a:pt x="501" y="174"/>
                </a:lnTo>
                <a:lnTo>
                  <a:pt x="501" y="175"/>
                </a:lnTo>
                <a:lnTo>
                  <a:pt x="496" y="192"/>
                </a:lnTo>
                <a:lnTo>
                  <a:pt x="545" y="228"/>
                </a:lnTo>
                <a:lnTo>
                  <a:pt x="576" y="240"/>
                </a:lnTo>
                <a:lnTo>
                  <a:pt x="590" y="235"/>
                </a:lnTo>
                <a:lnTo>
                  <a:pt x="604" y="237"/>
                </a:lnTo>
                <a:lnTo>
                  <a:pt x="638" y="229"/>
                </a:lnTo>
                <a:lnTo>
                  <a:pt x="660" y="219"/>
                </a:lnTo>
                <a:lnTo>
                  <a:pt x="672" y="225"/>
                </a:lnTo>
                <a:lnTo>
                  <a:pt x="710" y="227"/>
                </a:lnTo>
                <a:lnTo>
                  <a:pt x="713" y="229"/>
                </a:lnTo>
                <a:lnTo>
                  <a:pt x="718" y="235"/>
                </a:lnTo>
                <a:lnTo>
                  <a:pt x="722" y="236"/>
                </a:lnTo>
                <a:lnTo>
                  <a:pt x="759" y="252"/>
                </a:lnTo>
                <a:lnTo>
                  <a:pt x="760" y="269"/>
                </a:lnTo>
                <a:lnTo>
                  <a:pt x="808" y="271"/>
                </a:lnTo>
                <a:lnTo>
                  <a:pt x="820" y="266"/>
                </a:lnTo>
                <a:lnTo>
                  <a:pt x="850" y="261"/>
                </a:lnTo>
                <a:lnTo>
                  <a:pt x="857" y="258"/>
                </a:lnTo>
                <a:lnTo>
                  <a:pt x="885" y="275"/>
                </a:lnTo>
                <a:lnTo>
                  <a:pt x="931" y="277"/>
                </a:lnTo>
                <a:lnTo>
                  <a:pt x="972" y="264"/>
                </a:lnTo>
                <a:lnTo>
                  <a:pt x="978" y="263"/>
                </a:lnTo>
                <a:lnTo>
                  <a:pt x="989" y="264"/>
                </a:lnTo>
                <a:lnTo>
                  <a:pt x="996" y="264"/>
                </a:lnTo>
                <a:lnTo>
                  <a:pt x="1031" y="266"/>
                </a:lnTo>
                <a:lnTo>
                  <a:pt x="1051" y="253"/>
                </a:lnTo>
                <a:lnTo>
                  <a:pt x="1074" y="260"/>
                </a:lnTo>
                <a:lnTo>
                  <a:pt x="1105" y="261"/>
                </a:lnTo>
                <a:lnTo>
                  <a:pt x="1127" y="267"/>
                </a:lnTo>
                <a:lnTo>
                  <a:pt x="1153" y="257"/>
                </a:lnTo>
                <a:lnTo>
                  <a:pt x="1188" y="263"/>
                </a:lnTo>
                <a:lnTo>
                  <a:pt x="1278" y="282"/>
                </a:lnTo>
                <a:lnTo>
                  <a:pt x="1321" y="290"/>
                </a:lnTo>
                <a:lnTo>
                  <a:pt x="1324" y="291"/>
                </a:lnTo>
                <a:lnTo>
                  <a:pt x="1369" y="300"/>
                </a:lnTo>
                <a:lnTo>
                  <a:pt x="1384" y="303"/>
                </a:lnTo>
                <a:lnTo>
                  <a:pt x="1388" y="303"/>
                </a:lnTo>
                <a:lnTo>
                  <a:pt x="1405" y="307"/>
                </a:lnTo>
                <a:lnTo>
                  <a:pt x="1407" y="308"/>
                </a:lnTo>
                <a:lnTo>
                  <a:pt x="1408" y="308"/>
                </a:lnTo>
                <a:lnTo>
                  <a:pt x="1430" y="313"/>
                </a:lnTo>
                <a:lnTo>
                  <a:pt x="1432" y="313"/>
                </a:lnTo>
                <a:lnTo>
                  <a:pt x="1504" y="327"/>
                </a:lnTo>
                <a:lnTo>
                  <a:pt x="1509" y="338"/>
                </a:lnTo>
                <a:lnTo>
                  <a:pt x="1516" y="360"/>
                </a:lnTo>
                <a:lnTo>
                  <a:pt x="1519" y="364"/>
                </a:lnTo>
                <a:lnTo>
                  <a:pt x="1556" y="398"/>
                </a:lnTo>
                <a:lnTo>
                  <a:pt x="1563" y="432"/>
                </a:lnTo>
                <a:lnTo>
                  <a:pt x="1510" y="511"/>
                </a:lnTo>
                <a:lnTo>
                  <a:pt x="1509" y="512"/>
                </a:lnTo>
                <a:lnTo>
                  <a:pt x="1492" y="544"/>
                </a:lnTo>
                <a:lnTo>
                  <a:pt x="1485" y="554"/>
                </a:lnTo>
                <a:lnTo>
                  <a:pt x="1471" y="571"/>
                </a:lnTo>
                <a:lnTo>
                  <a:pt x="1454" y="608"/>
                </a:lnTo>
                <a:lnTo>
                  <a:pt x="1427" y="626"/>
                </a:lnTo>
                <a:lnTo>
                  <a:pt x="1375" y="710"/>
                </a:lnTo>
                <a:lnTo>
                  <a:pt x="1374" y="729"/>
                </a:lnTo>
                <a:close/>
              </a:path>
            </a:pathLst>
          </a:custGeom>
          <a:no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defTabSz="914400">
              <a:defRPr/>
            </a:pPr>
            <a:endParaRPr lang="en-US" dirty="0">
              <a:solidFill>
                <a:prstClr val="black"/>
              </a:solidFill>
              <a:latin typeface="Calibri"/>
              <a:cs typeface="Arial" pitchFamily="34" charset="0"/>
            </a:endParaRPr>
          </a:p>
        </p:txBody>
      </p:sp>
      <p:sp>
        <p:nvSpPr>
          <p:cNvPr id="136" name="Freeform 64"/>
          <p:cNvSpPr>
            <a:spLocks/>
          </p:cNvSpPr>
          <p:nvPr/>
        </p:nvSpPr>
        <p:spPr bwMode="auto">
          <a:xfrm>
            <a:off x="1792288" y="2663481"/>
            <a:ext cx="854075" cy="1082675"/>
          </a:xfrm>
          <a:custGeom>
            <a:avLst/>
            <a:gdLst>
              <a:gd name="T0" fmla="*/ 2147483647 w 1075"/>
              <a:gd name="T1" fmla="*/ 2147483647 h 1365"/>
              <a:gd name="T2" fmla="*/ 2147483647 w 1075"/>
              <a:gd name="T3" fmla="*/ 2147483647 h 1365"/>
              <a:gd name="T4" fmla="*/ 2147483647 w 1075"/>
              <a:gd name="T5" fmla="*/ 2147483647 h 1365"/>
              <a:gd name="T6" fmla="*/ 2147483647 w 1075"/>
              <a:gd name="T7" fmla="*/ 2147483647 h 1365"/>
              <a:gd name="T8" fmla="*/ 2147483647 w 1075"/>
              <a:gd name="T9" fmla="*/ 2147483647 h 1365"/>
              <a:gd name="T10" fmla="*/ 2147483647 w 1075"/>
              <a:gd name="T11" fmla="*/ 2147483647 h 1365"/>
              <a:gd name="T12" fmla="*/ 2147483647 w 1075"/>
              <a:gd name="T13" fmla="*/ 2147483647 h 1365"/>
              <a:gd name="T14" fmla="*/ 2147483647 w 1075"/>
              <a:gd name="T15" fmla="*/ 2147483647 h 1365"/>
              <a:gd name="T16" fmla="*/ 2147483647 w 1075"/>
              <a:gd name="T17" fmla="*/ 2147483647 h 1365"/>
              <a:gd name="T18" fmla="*/ 2147483647 w 1075"/>
              <a:gd name="T19" fmla="*/ 2147483647 h 1365"/>
              <a:gd name="T20" fmla="*/ 2147483647 w 1075"/>
              <a:gd name="T21" fmla="*/ 2147483647 h 1365"/>
              <a:gd name="T22" fmla="*/ 2147483647 w 1075"/>
              <a:gd name="T23" fmla="*/ 2147483647 h 1365"/>
              <a:gd name="T24" fmla="*/ 2147483647 w 1075"/>
              <a:gd name="T25" fmla="*/ 2147483647 h 1365"/>
              <a:gd name="T26" fmla="*/ 2147483647 w 1075"/>
              <a:gd name="T27" fmla="*/ 2147483647 h 1365"/>
              <a:gd name="T28" fmla="*/ 2147483647 w 1075"/>
              <a:gd name="T29" fmla="*/ 2147483647 h 1365"/>
              <a:gd name="T30" fmla="*/ 2147483647 w 1075"/>
              <a:gd name="T31" fmla="*/ 2147483647 h 1365"/>
              <a:gd name="T32" fmla="*/ 2147483647 w 1075"/>
              <a:gd name="T33" fmla="*/ 2147483647 h 1365"/>
              <a:gd name="T34" fmla="*/ 2147483647 w 1075"/>
              <a:gd name="T35" fmla="*/ 2147483647 h 1365"/>
              <a:gd name="T36" fmla="*/ 2147483647 w 1075"/>
              <a:gd name="T37" fmla="*/ 2147483647 h 1365"/>
              <a:gd name="T38" fmla="*/ 2147483647 w 1075"/>
              <a:gd name="T39" fmla="*/ 2147483647 h 1365"/>
              <a:gd name="T40" fmla="*/ 2147483647 w 1075"/>
              <a:gd name="T41" fmla="*/ 2147483647 h 1365"/>
              <a:gd name="T42" fmla="*/ 2147483647 w 1075"/>
              <a:gd name="T43" fmla="*/ 2147483647 h 1365"/>
              <a:gd name="T44" fmla="*/ 2147483647 w 1075"/>
              <a:gd name="T45" fmla="*/ 2147483647 h 1365"/>
              <a:gd name="T46" fmla="*/ 2147483647 w 1075"/>
              <a:gd name="T47" fmla="*/ 2147483647 h 1365"/>
              <a:gd name="T48" fmla="*/ 2147483647 w 1075"/>
              <a:gd name="T49" fmla="*/ 2147483647 h 1365"/>
              <a:gd name="T50" fmla="*/ 2147483647 w 1075"/>
              <a:gd name="T51" fmla="*/ 2147483647 h 1365"/>
              <a:gd name="T52" fmla="*/ 2147483647 w 1075"/>
              <a:gd name="T53" fmla="*/ 2147483647 h 1365"/>
              <a:gd name="T54" fmla="*/ 2147483647 w 1075"/>
              <a:gd name="T55" fmla="*/ 2147483647 h 1365"/>
              <a:gd name="T56" fmla="*/ 2147483647 w 1075"/>
              <a:gd name="T57" fmla="*/ 2147483647 h 1365"/>
              <a:gd name="T58" fmla="*/ 2147483647 w 1075"/>
              <a:gd name="T59" fmla="*/ 2147483647 h 1365"/>
              <a:gd name="T60" fmla="*/ 2147483647 w 1075"/>
              <a:gd name="T61" fmla="*/ 2147483647 h 1365"/>
              <a:gd name="T62" fmla="*/ 2147483647 w 1075"/>
              <a:gd name="T63" fmla="*/ 2147483647 h 1365"/>
              <a:gd name="T64" fmla="*/ 2147483647 w 1075"/>
              <a:gd name="T65" fmla="*/ 2147483647 h 1365"/>
              <a:gd name="T66" fmla="*/ 2147483647 w 1075"/>
              <a:gd name="T67" fmla="*/ 2147483647 h 1365"/>
              <a:gd name="T68" fmla="*/ 2147483647 w 1075"/>
              <a:gd name="T69" fmla="*/ 2147483647 h 1365"/>
              <a:gd name="T70" fmla="*/ 2147483647 w 1075"/>
              <a:gd name="T71" fmla="*/ 2147483647 h 1365"/>
              <a:gd name="T72" fmla="*/ 2147483647 w 1075"/>
              <a:gd name="T73" fmla="*/ 2147483647 h 1365"/>
              <a:gd name="T74" fmla="*/ 2147483647 w 1075"/>
              <a:gd name="T75" fmla="*/ 2147483647 h 1365"/>
              <a:gd name="T76" fmla="*/ 2147483647 w 1075"/>
              <a:gd name="T77" fmla="*/ 0 h 1365"/>
              <a:gd name="T78" fmla="*/ 2147483647 w 1075"/>
              <a:gd name="T79" fmla="*/ 2147483647 h 1365"/>
              <a:gd name="T80" fmla="*/ 2147483647 w 1075"/>
              <a:gd name="T81" fmla="*/ 2147483647 h 1365"/>
              <a:gd name="T82" fmla="*/ 2147483647 w 1075"/>
              <a:gd name="T83" fmla="*/ 2147483647 h 1365"/>
              <a:gd name="T84" fmla="*/ 2147483647 w 1075"/>
              <a:gd name="T85" fmla="*/ 2147483647 h 1365"/>
              <a:gd name="T86" fmla="*/ 2147483647 w 1075"/>
              <a:gd name="T87" fmla="*/ 2147483647 h 1365"/>
              <a:gd name="T88" fmla="*/ 2147483647 w 1075"/>
              <a:gd name="T89" fmla="*/ 2147483647 h 1365"/>
              <a:gd name="T90" fmla="*/ 2147483647 w 1075"/>
              <a:gd name="T91" fmla="*/ 2147483647 h 1365"/>
              <a:gd name="T92" fmla="*/ 2147483647 w 1075"/>
              <a:gd name="T93" fmla="*/ 2147483647 h 1365"/>
              <a:gd name="T94" fmla="*/ 2147483647 w 1075"/>
              <a:gd name="T95" fmla="*/ 2147483647 h 13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75"/>
              <a:gd name="T145" fmla="*/ 0 h 1365"/>
              <a:gd name="T146" fmla="*/ 1075 w 1075"/>
              <a:gd name="T147" fmla="*/ 1365 h 13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75" h="1365">
                <a:moveTo>
                  <a:pt x="45" y="950"/>
                </a:moveTo>
                <a:lnTo>
                  <a:pt x="30" y="1043"/>
                </a:lnTo>
                <a:lnTo>
                  <a:pt x="28" y="1048"/>
                </a:lnTo>
                <a:lnTo>
                  <a:pt x="22" y="1084"/>
                </a:lnTo>
                <a:lnTo>
                  <a:pt x="16" y="1127"/>
                </a:lnTo>
                <a:lnTo>
                  <a:pt x="3" y="1208"/>
                </a:lnTo>
                <a:lnTo>
                  <a:pt x="0" y="1234"/>
                </a:lnTo>
                <a:lnTo>
                  <a:pt x="62" y="1244"/>
                </a:lnTo>
                <a:lnTo>
                  <a:pt x="125" y="1254"/>
                </a:lnTo>
                <a:lnTo>
                  <a:pt x="221" y="1268"/>
                </a:lnTo>
                <a:lnTo>
                  <a:pt x="226" y="1269"/>
                </a:lnTo>
                <a:lnTo>
                  <a:pt x="250" y="1272"/>
                </a:lnTo>
                <a:lnTo>
                  <a:pt x="291" y="1278"/>
                </a:lnTo>
                <a:lnTo>
                  <a:pt x="443" y="1299"/>
                </a:lnTo>
                <a:lnTo>
                  <a:pt x="491" y="1306"/>
                </a:lnTo>
                <a:lnTo>
                  <a:pt x="509" y="1308"/>
                </a:lnTo>
                <a:lnTo>
                  <a:pt x="540" y="1312"/>
                </a:lnTo>
                <a:lnTo>
                  <a:pt x="588" y="1318"/>
                </a:lnTo>
                <a:lnTo>
                  <a:pt x="636" y="1324"/>
                </a:lnTo>
                <a:lnTo>
                  <a:pt x="686" y="1330"/>
                </a:lnTo>
                <a:lnTo>
                  <a:pt x="691" y="1332"/>
                </a:lnTo>
                <a:lnTo>
                  <a:pt x="781" y="1343"/>
                </a:lnTo>
                <a:lnTo>
                  <a:pt x="854" y="1352"/>
                </a:lnTo>
                <a:lnTo>
                  <a:pt x="878" y="1354"/>
                </a:lnTo>
                <a:lnTo>
                  <a:pt x="967" y="1365"/>
                </a:lnTo>
                <a:lnTo>
                  <a:pt x="980" y="1244"/>
                </a:lnTo>
                <a:lnTo>
                  <a:pt x="981" y="1240"/>
                </a:lnTo>
                <a:lnTo>
                  <a:pt x="988" y="1178"/>
                </a:lnTo>
                <a:lnTo>
                  <a:pt x="992" y="1145"/>
                </a:lnTo>
                <a:lnTo>
                  <a:pt x="994" y="1115"/>
                </a:lnTo>
                <a:lnTo>
                  <a:pt x="999" y="1076"/>
                </a:lnTo>
                <a:lnTo>
                  <a:pt x="999" y="1075"/>
                </a:lnTo>
                <a:lnTo>
                  <a:pt x="999" y="1046"/>
                </a:lnTo>
                <a:lnTo>
                  <a:pt x="1005" y="989"/>
                </a:lnTo>
                <a:lnTo>
                  <a:pt x="1012" y="928"/>
                </a:lnTo>
                <a:lnTo>
                  <a:pt x="1020" y="866"/>
                </a:lnTo>
                <a:lnTo>
                  <a:pt x="1030" y="775"/>
                </a:lnTo>
                <a:lnTo>
                  <a:pt x="1030" y="772"/>
                </a:lnTo>
                <a:lnTo>
                  <a:pt x="1034" y="742"/>
                </a:lnTo>
                <a:lnTo>
                  <a:pt x="1034" y="741"/>
                </a:lnTo>
                <a:lnTo>
                  <a:pt x="1037" y="710"/>
                </a:lnTo>
                <a:lnTo>
                  <a:pt x="1039" y="702"/>
                </a:lnTo>
                <a:lnTo>
                  <a:pt x="1043" y="648"/>
                </a:lnTo>
                <a:lnTo>
                  <a:pt x="1047" y="617"/>
                </a:lnTo>
                <a:lnTo>
                  <a:pt x="1053" y="561"/>
                </a:lnTo>
                <a:lnTo>
                  <a:pt x="1059" y="507"/>
                </a:lnTo>
                <a:lnTo>
                  <a:pt x="1065" y="462"/>
                </a:lnTo>
                <a:lnTo>
                  <a:pt x="1065" y="455"/>
                </a:lnTo>
                <a:lnTo>
                  <a:pt x="1069" y="431"/>
                </a:lnTo>
                <a:lnTo>
                  <a:pt x="1071" y="399"/>
                </a:lnTo>
                <a:lnTo>
                  <a:pt x="1075" y="368"/>
                </a:lnTo>
                <a:lnTo>
                  <a:pt x="992" y="360"/>
                </a:lnTo>
                <a:lnTo>
                  <a:pt x="985" y="359"/>
                </a:lnTo>
                <a:lnTo>
                  <a:pt x="900" y="349"/>
                </a:lnTo>
                <a:lnTo>
                  <a:pt x="891" y="348"/>
                </a:lnTo>
                <a:lnTo>
                  <a:pt x="849" y="344"/>
                </a:lnTo>
                <a:lnTo>
                  <a:pt x="708" y="325"/>
                </a:lnTo>
                <a:lnTo>
                  <a:pt x="715" y="263"/>
                </a:lnTo>
                <a:lnTo>
                  <a:pt x="722" y="215"/>
                </a:lnTo>
                <a:lnTo>
                  <a:pt x="723" y="200"/>
                </a:lnTo>
                <a:lnTo>
                  <a:pt x="726" y="181"/>
                </a:lnTo>
                <a:lnTo>
                  <a:pt x="732" y="139"/>
                </a:lnTo>
                <a:lnTo>
                  <a:pt x="734" y="118"/>
                </a:lnTo>
                <a:lnTo>
                  <a:pt x="740" y="77"/>
                </a:lnTo>
                <a:lnTo>
                  <a:pt x="671" y="69"/>
                </a:lnTo>
                <a:lnTo>
                  <a:pt x="665" y="67"/>
                </a:lnTo>
                <a:lnTo>
                  <a:pt x="656" y="66"/>
                </a:lnTo>
                <a:lnTo>
                  <a:pt x="612" y="60"/>
                </a:lnTo>
                <a:lnTo>
                  <a:pt x="566" y="54"/>
                </a:lnTo>
                <a:lnTo>
                  <a:pt x="547" y="52"/>
                </a:lnTo>
                <a:lnTo>
                  <a:pt x="544" y="52"/>
                </a:lnTo>
                <a:lnTo>
                  <a:pt x="538" y="51"/>
                </a:lnTo>
                <a:lnTo>
                  <a:pt x="535" y="51"/>
                </a:lnTo>
                <a:lnTo>
                  <a:pt x="532" y="49"/>
                </a:lnTo>
                <a:lnTo>
                  <a:pt x="385" y="29"/>
                </a:lnTo>
                <a:lnTo>
                  <a:pt x="341" y="22"/>
                </a:lnTo>
                <a:lnTo>
                  <a:pt x="250" y="10"/>
                </a:lnTo>
                <a:lnTo>
                  <a:pt x="197" y="0"/>
                </a:lnTo>
                <a:lnTo>
                  <a:pt x="194" y="28"/>
                </a:lnTo>
                <a:lnTo>
                  <a:pt x="172" y="164"/>
                </a:lnTo>
                <a:lnTo>
                  <a:pt x="159" y="246"/>
                </a:lnTo>
                <a:lnTo>
                  <a:pt x="143" y="338"/>
                </a:lnTo>
                <a:lnTo>
                  <a:pt x="133" y="407"/>
                </a:lnTo>
                <a:lnTo>
                  <a:pt x="123" y="463"/>
                </a:lnTo>
                <a:lnTo>
                  <a:pt x="118" y="492"/>
                </a:lnTo>
                <a:lnTo>
                  <a:pt x="115" y="516"/>
                </a:lnTo>
                <a:lnTo>
                  <a:pt x="109" y="554"/>
                </a:lnTo>
                <a:lnTo>
                  <a:pt x="100" y="605"/>
                </a:lnTo>
                <a:lnTo>
                  <a:pt x="99" y="615"/>
                </a:lnTo>
                <a:lnTo>
                  <a:pt x="73" y="774"/>
                </a:lnTo>
                <a:lnTo>
                  <a:pt x="65" y="819"/>
                </a:lnTo>
                <a:lnTo>
                  <a:pt x="63" y="832"/>
                </a:lnTo>
                <a:lnTo>
                  <a:pt x="62" y="844"/>
                </a:lnTo>
                <a:lnTo>
                  <a:pt x="58" y="862"/>
                </a:lnTo>
                <a:lnTo>
                  <a:pt x="51" y="914"/>
                </a:lnTo>
                <a:lnTo>
                  <a:pt x="45" y="950"/>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137" name="Freeform 66"/>
          <p:cNvSpPr>
            <a:spLocks/>
          </p:cNvSpPr>
          <p:nvPr/>
        </p:nvSpPr>
        <p:spPr bwMode="auto">
          <a:xfrm>
            <a:off x="973138" y="1129956"/>
            <a:ext cx="55562" cy="44450"/>
          </a:xfrm>
          <a:custGeom>
            <a:avLst/>
            <a:gdLst>
              <a:gd name="T0" fmla="*/ 2147483647 w 71"/>
              <a:gd name="T1" fmla="*/ 0 h 56"/>
              <a:gd name="T2" fmla="*/ 2147483647 w 71"/>
              <a:gd name="T3" fmla="*/ 2147483647 h 56"/>
              <a:gd name="T4" fmla="*/ 2147483647 w 71"/>
              <a:gd name="T5" fmla="*/ 2147483647 h 56"/>
              <a:gd name="T6" fmla="*/ 2147483647 w 71"/>
              <a:gd name="T7" fmla="*/ 2147483647 h 56"/>
              <a:gd name="T8" fmla="*/ 2147483647 w 71"/>
              <a:gd name="T9" fmla="*/ 2147483647 h 56"/>
              <a:gd name="T10" fmla="*/ 2147483647 w 71"/>
              <a:gd name="T11" fmla="*/ 2147483647 h 56"/>
              <a:gd name="T12" fmla="*/ 2147483647 w 71"/>
              <a:gd name="T13" fmla="*/ 2147483647 h 56"/>
              <a:gd name="T14" fmla="*/ 0 w 71"/>
              <a:gd name="T15" fmla="*/ 2147483647 h 56"/>
              <a:gd name="T16" fmla="*/ 2147483647 w 71"/>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56"/>
              <a:gd name="T29" fmla="*/ 71 w 71"/>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56">
                <a:moveTo>
                  <a:pt x="8" y="0"/>
                </a:moveTo>
                <a:lnTo>
                  <a:pt x="17" y="25"/>
                </a:lnTo>
                <a:lnTo>
                  <a:pt x="24" y="30"/>
                </a:lnTo>
                <a:lnTo>
                  <a:pt x="30" y="6"/>
                </a:lnTo>
                <a:lnTo>
                  <a:pt x="71" y="16"/>
                </a:lnTo>
                <a:lnTo>
                  <a:pt x="48" y="56"/>
                </a:lnTo>
                <a:lnTo>
                  <a:pt x="17" y="53"/>
                </a:lnTo>
                <a:lnTo>
                  <a:pt x="0" y="39"/>
                </a:lnTo>
                <a:lnTo>
                  <a:pt x="8" y="0"/>
                </a:lnTo>
                <a:close/>
              </a:path>
            </a:pathLst>
          </a:custGeom>
          <a:noFill/>
          <a:ln w="1588">
            <a:solidFill>
              <a:srgbClr val="000000"/>
            </a:solidFill>
            <a:round/>
            <a:headEnd/>
            <a:tailEnd/>
          </a:ln>
        </p:spPr>
        <p:txBody>
          <a:bodyPr/>
          <a:lstStyle/>
          <a:p>
            <a:pPr defTabSz="914400" fontAlgn="base">
              <a:spcBef>
                <a:spcPct val="0"/>
              </a:spcBef>
              <a:spcAft>
                <a:spcPct val="0"/>
              </a:spcAft>
            </a:pPr>
            <a:endParaRPr lang="en-US" dirty="0">
              <a:solidFill>
                <a:prstClr val="black"/>
              </a:solidFill>
              <a:latin typeface="Century Schoolbook" pitchFamily="18" charset="0"/>
              <a:cs typeface="Arial" pitchFamily="34" charset="0"/>
            </a:endParaRPr>
          </a:p>
        </p:txBody>
      </p:sp>
      <p:sp>
        <p:nvSpPr>
          <p:cNvPr id="138" name="Freeform 81"/>
          <p:cNvSpPr>
            <a:spLocks/>
          </p:cNvSpPr>
          <p:nvPr/>
        </p:nvSpPr>
        <p:spPr bwMode="auto">
          <a:xfrm>
            <a:off x="1530350" y="3642969"/>
            <a:ext cx="1030288" cy="1222375"/>
          </a:xfrm>
          <a:custGeom>
            <a:avLst/>
            <a:gdLst>
              <a:gd name="T0" fmla="*/ 2147483647 w 1297"/>
              <a:gd name="T1" fmla="*/ 2147483647 h 1541"/>
              <a:gd name="T2" fmla="*/ 2147483647 w 1297"/>
              <a:gd name="T3" fmla="*/ 2147483647 h 1541"/>
              <a:gd name="T4" fmla="*/ 2147483647 w 1297"/>
              <a:gd name="T5" fmla="*/ 2147483647 h 1541"/>
              <a:gd name="T6" fmla="*/ 2147483647 w 1297"/>
              <a:gd name="T7" fmla="*/ 2147483647 h 1541"/>
              <a:gd name="T8" fmla="*/ 2147483647 w 1297"/>
              <a:gd name="T9" fmla="*/ 2147483647 h 1541"/>
              <a:gd name="T10" fmla="*/ 2147483647 w 1297"/>
              <a:gd name="T11" fmla="*/ 2147483647 h 1541"/>
              <a:gd name="T12" fmla="*/ 2147483647 w 1297"/>
              <a:gd name="T13" fmla="*/ 2147483647 h 1541"/>
              <a:gd name="T14" fmla="*/ 2147483647 w 1297"/>
              <a:gd name="T15" fmla="*/ 2147483647 h 1541"/>
              <a:gd name="T16" fmla="*/ 2147483647 w 1297"/>
              <a:gd name="T17" fmla="*/ 2147483647 h 1541"/>
              <a:gd name="T18" fmla="*/ 2147483647 w 1297"/>
              <a:gd name="T19" fmla="*/ 2147483647 h 1541"/>
              <a:gd name="T20" fmla="*/ 2147483647 w 1297"/>
              <a:gd name="T21" fmla="*/ 2147483647 h 1541"/>
              <a:gd name="T22" fmla="*/ 2147483647 w 1297"/>
              <a:gd name="T23" fmla="*/ 2147483647 h 1541"/>
              <a:gd name="T24" fmla="*/ 2147483647 w 1297"/>
              <a:gd name="T25" fmla="*/ 2147483647 h 1541"/>
              <a:gd name="T26" fmla="*/ 2147483647 w 1297"/>
              <a:gd name="T27" fmla="*/ 2147483647 h 1541"/>
              <a:gd name="T28" fmla="*/ 2147483647 w 1297"/>
              <a:gd name="T29" fmla="*/ 2147483647 h 1541"/>
              <a:gd name="T30" fmla="*/ 2147483647 w 1297"/>
              <a:gd name="T31" fmla="*/ 2147483647 h 1541"/>
              <a:gd name="T32" fmla="*/ 2147483647 w 1297"/>
              <a:gd name="T33" fmla="*/ 2147483647 h 1541"/>
              <a:gd name="T34" fmla="*/ 2147483647 w 1297"/>
              <a:gd name="T35" fmla="*/ 2147483647 h 1541"/>
              <a:gd name="T36" fmla="*/ 2147483647 w 1297"/>
              <a:gd name="T37" fmla="*/ 2147483647 h 1541"/>
              <a:gd name="T38" fmla="*/ 2147483647 w 1297"/>
              <a:gd name="T39" fmla="*/ 2147483647 h 1541"/>
              <a:gd name="T40" fmla="*/ 2147483647 w 1297"/>
              <a:gd name="T41" fmla="*/ 2147483647 h 1541"/>
              <a:gd name="T42" fmla="*/ 2147483647 w 1297"/>
              <a:gd name="T43" fmla="*/ 2147483647 h 1541"/>
              <a:gd name="T44" fmla="*/ 2147483647 w 1297"/>
              <a:gd name="T45" fmla="*/ 2147483647 h 1541"/>
              <a:gd name="T46" fmla="*/ 2147483647 w 1297"/>
              <a:gd name="T47" fmla="*/ 2147483647 h 1541"/>
              <a:gd name="T48" fmla="*/ 2147483647 w 1297"/>
              <a:gd name="T49" fmla="*/ 2147483647 h 1541"/>
              <a:gd name="T50" fmla="*/ 2147483647 w 1297"/>
              <a:gd name="T51" fmla="*/ 2147483647 h 1541"/>
              <a:gd name="T52" fmla="*/ 2147483647 w 1297"/>
              <a:gd name="T53" fmla="*/ 2147483647 h 1541"/>
              <a:gd name="T54" fmla="*/ 2147483647 w 1297"/>
              <a:gd name="T55" fmla="*/ 2147483647 h 1541"/>
              <a:gd name="T56" fmla="*/ 2147483647 w 1297"/>
              <a:gd name="T57" fmla="*/ 2147483647 h 1541"/>
              <a:gd name="T58" fmla="*/ 2147483647 w 1297"/>
              <a:gd name="T59" fmla="*/ 2147483647 h 1541"/>
              <a:gd name="T60" fmla="*/ 2147483647 w 1297"/>
              <a:gd name="T61" fmla="*/ 2147483647 h 1541"/>
              <a:gd name="T62" fmla="*/ 2147483647 w 1297"/>
              <a:gd name="T63" fmla="*/ 2147483647 h 1541"/>
              <a:gd name="T64" fmla="*/ 2147483647 w 1297"/>
              <a:gd name="T65" fmla="*/ 2147483647 h 1541"/>
              <a:gd name="T66" fmla="*/ 2147483647 w 1297"/>
              <a:gd name="T67" fmla="*/ 2147483647 h 1541"/>
              <a:gd name="T68" fmla="*/ 2147483647 w 1297"/>
              <a:gd name="T69" fmla="*/ 2147483647 h 1541"/>
              <a:gd name="T70" fmla="*/ 2147483647 w 1297"/>
              <a:gd name="T71" fmla="*/ 2147483647 h 1541"/>
              <a:gd name="T72" fmla="*/ 2147483647 w 1297"/>
              <a:gd name="T73" fmla="*/ 2147483647 h 1541"/>
              <a:gd name="T74" fmla="*/ 2147483647 w 1297"/>
              <a:gd name="T75" fmla="*/ 2147483647 h 1541"/>
              <a:gd name="T76" fmla="*/ 2147483647 w 1297"/>
              <a:gd name="T77" fmla="*/ 2147483647 h 1541"/>
              <a:gd name="T78" fmla="*/ 0 w 1297"/>
              <a:gd name="T79" fmla="*/ 2147483647 h 15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7"/>
              <a:gd name="T121" fmla="*/ 0 h 1541"/>
              <a:gd name="T122" fmla="*/ 1297 w 1297"/>
              <a:gd name="T123" fmla="*/ 1541 h 15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7" h="1541">
                <a:moveTo>
                  <a:pt x="0" y="1069"/>
                </a:moveTo>
                <a:lnTo>
                  <a:pt x="25" y="1037"/>
                </a:lnTo>
                <a:lnTo>
                  <a:pt x="62" y="1036"/>
                </a:lnTo>
                <a:lnTo>
                  <a:pt x="80" y="974"/>
                </a:lnTo>
                <a:lnTo>
                  <a:pt x="62" y="967"/>
                </a:lnTo>
                <a:lnTo>
                  <a:pt x="42" y="944"/>
                </a:lnTo>
                <a:lnTo>
                  <a:pt x="54" y="875"/>
                </a:lnTo>
                <a:lnTo>
                  <a:pt x="73" y="863"/>
                </a:lnTo>
                <a:lnTo>
                  <a:pt x="109" y="804"/>
                </a:lnTo>
                <a:lnTo>
                  <a:pt x="120" y="738"/>
                </a:lnTo>
                <a:lnTo>
                  <a:pt x="129" y="730"/>
                </a:lnTo>
                <a:lnTo>
                  <a:pt x="137" y="710"/>
                </a:lnTo>
                <a:lnTo>
                  <a:pt x="177" y="693"/>
                </a:lnTo>
                <a:lnTo>
                  <a:pt x="198" y="678"/>
                </a:lnTo>
                <a:lnTo>
                  <a:pt x="205" y="664"/>
                </a:lnTo>
                <a:lnTo>
                  <a:pt x="164" y="621"/>
                </a:lnTo>
                <a:lnTo>
                  <a:pt x="165" y="608"/>
                </a:lnTo>
                <a:lnTo>
                  <a:pt x="151" y="547"/>
                </a:lnTo>
                <a:lnTo>
                  <a:pt x="131" y="511"/>
                </a:lnTo>
                <a:lnTo>
                  <a:pt x="135" y="476"/>
                </a:lnTo>
                <a:lnTo>
                  <a:pt x="155" y="416"/>
                </a:lnTo>
                <a:lnTo>
                  <a:pt x="153" y="289"/>
                </a:lnTo>
                <a:lnTo>
                  <a:pt x="164" y="259"/>
                </a:lnTo>
                <a:lnTo>
                  <a:pt x="157" y="203"/>
                </a:lnTo>
                <a:lnTo>
                  <a:pt x="207" y="198"/>
                </a:lnTo>
                <a:lnTo>
                  <a:pt x="252" y="236"/>
                </a:lnTo>
                <a:lnTo>
                  <a:pt x="296" y="200"/>
                </a:lnTo>
                <a:lnTo>
                  <a:pt x="324" y="38"/>
                </a:lnTo>
                <a:lnTo>
                  <a:pt x="330" y="0"/>
                </a:lnTo>
                <a:lnTo>
                  <a:pt x="392" y="10"/>
                </a:lnTo>
                <a:lnTo>
                  <a:pt x="455" y="20"/>
                </a:lnTo>
                <a:lnTo>
                  <a:pt x="551" y="34"/>
                </a:lnTo>
                <a:lnTo>
                  <a:pt x="556" y="35"/>
                </a:lnTo>
                <a:lnTo>
                  <a:pt x="580" y="38"/>
                </a:lnTo>
                <a:lnTo>
                  <a:pt x="621" y="44"/>
                </a:lnTo>
                <a:lnTo>
                  <a:pt x="773" y="65"/>
                </a:lnTo>
                <a:lnTo>
                  <a:pt x="821" y="72"/>
                </a:lnTo>
                <a:lnTo>
                  <a:pt x="839" y="74"/>
                </a:lnTo>
                <a:lnTo>
                  <a:pt x="870" y="78"/>
                </a:lnTo>
                <a:lnTo>
                  <a:pt x="918" y="84"/>
                </a:lnTo>
                <a:lnTo>
                  <a:pt x="966" y="90"/>
                </a:lnTo>
                <a:lnTo>
                  <a:pt x="1016" y="96"/>
                </a:lnTo>
                <a:lnTo>
                  <a:pt x="1021" y="98"/>
                </a:lnTo>
                <a:lnTo>
                  <a:pt x="1111" y="109"/>
                </a:lnTo>
                <a:lnTo>
                  <a:pt x="1184" y="118"/>
                </a:lnTo>
                <a:lnTo>
                  <a:pt x="1208" y="120"/>
                </a:lnTo>
                <a:lnTo>
                  <a:pt x="1297" y="131"/>
                </a:lnTo>
                <a:lnTo>
                  <a:pt x="1290" y="192"/>
                </a:lnTo>
                <a:lnTo>
                  <a:pt x="1284" y="254"/>
                </a:lnTo>
                <a:lnTo>
                  <a:pt x="1269" y="379"/>
                </a:lnTo>
                <a:lnTo>
                  <a:pt x="1257" y="495"/>
                </a:lnTo>
                <a:lnTo>
                  <a:pt x="1256" y="504"/>
                </a:lnTo>
                <a:lnTo>
                  <a:pt x="1242" y="638"/>
                </a:lnTo>
                <a:lnTo>
                  <a:pt x="1237" y="682"/>
                </a:lnTo>
                <a:lnTo>
                  <a:pt x="1236" y="686"/>
                </a:lnTo>
                <a:lnTo>
                  <a:pt x="1231" y="733"/>
                </a:lnTo>
                <a:lnTo>
                  <a:pt x="1225" y="784"/>
                </a:lnTo>
                <a:lnTo>
                  <a:pt x="1215" y="878"/>
                </a:lnTo>
                <a:lnTo>
                  <a:pt x="1209" y="933"/>
                </a:lnTo>
                <a:lnTo>
                  <a:pt x="1208" y="939"/>
                </a:lnTo>
                <a:lnTo>
                  <a:pt x="1208" y="940"/>
                </a:lnTo>
                <a:lnTo>
                  <a:pt x="1194" y="1075"/>
                </a:lnTo>
                <a:lnTo>
                  <a:pt x="1191" y="1089"/>
                </a:lnTo>
                <a:lnTo>
                  <a:pt x="1188" y="1126"/>
                </a:lnTo>
                <a:lnTo>
                  <a:pt x="1182" y="1182"/>
                </a:lnTo>
                <a:lnTo>
                  <a:pt x="1181" y="1188"/>
                </a:lnTo>
                <a:lnTo>
                  <a:pt x="1173" y="1251"/>
                </a:lnTo>
                <a:lnTo>
                  <a:pt x="1172" y="1269"/>
                </a:lnTo>
                <a:lnTo>
                  <a:pt x="1147" y="1488"/>
                </a:lnTo>
                <a:lnTo>
                  <a:pt x="1147" y="1494"/>
                </a:lnTo>
                <a:lnTo>
                  <a:pt x="1142" y="1541"/>
                </a:lnTo>
                <a:lnTo>
                  <a:pt x="849" y="1507"/>
                </a:lnTo>
                <a:lnTo>
                  <a:pt x="720" y="1491"/>
                </a:lnTo>
                <a:lnTo>
                  <a:pt x="670" y="1463"/>
                </a:lnTo>
                <a:lnTo>
                  <a:pt x="664" y="1459"/>
                </a:lnTo>
                <a:lnTo>
                  <a:pt x="638" y="1445"/>
                </a:lnTo>
                <a:lnTo>
                  <a:pt x="636" y="1445"/>
                </a:lnTo>
                <a:lnTo>
                  <a:pt x="280" y="1251"/>
                </a:lnTo>
                <a:lnTo>
                  <a:pt x="24" y="1106"/>
                </a:lnTo>
                <a:lnTo>
                  <a:pt x="0" y="1069"/>
                </a:lnTo>
                <a:close/>
              </a:path>
            </a:pathLst>
          </a:custGeom>
          <a:noFill/>
          <a:ln w="1651">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139" name="Freeform 89"/>
          <p:cNvSpPr>
            <a:spLocks/>
          </p:cNvSpPr>
          <p:nvPr/>
        </p:nvSpPr>
        <p:spPr bwMode="auto">
          <a:xfrm>
            <a:off x="2438400" y="3746156"/>
            <a:ext cx="1054100" cy="1133475"/>
          </a:xfrm>
          <a:custGeom>
            <a:avLst/>
            <a:gdLst>
              <a:gd name="T0" fmla="*/ 2147483647 w 1329"/>
              <a:gd name="T1" fmla="*/ 2147483647 h 1428"/>
              <a:gd name="T2" fmla="*/ 2147483647 w 1329"/>
              <a:gd name="T3" fmla="*/ 2147483647 h 1428"/>
              <a:gd name="T4" fmla="*/ 2147483647 w 1329"/>
              <a:gd name="T5" fmla="*/ 2147483647 h 1428"/>
              <a:gd name="T6" fmla="*/ 2147483647 w 1329"/>
              <a:gd name="T7" fmla="*/ 2147483647 h 1428"/>
              <a:gd name="T8" fmla="*/ 2147483647 w 1329"/>
              <a:gd name="T9" fmla="*/ 2147483647 h 1428"/>
              <a:gd name="T10" fmla="*/ 2147483647 w 1329"/>
              <a:gd name="T11" fmla="*/ 2147483647 h 1428"/>
              <a:gd name="T12" fmla="*/ 2147483647 w 1329"/>
              <a:gd name="T13" fmla="*/ 2147483647 h 1428"/>
              <a:gd name="T14" fmla="*/ 2147483647 w 1329"/>
              <a:gd name="T15" fmla="*/ 2147483647 h 1428"/>
              <a:gd name="T16" fmla="*/ 2147483647 w 1329"/>
              <a:gd name="T17" fmla="*/ 2147483647 h 1428"/>
              <a:gd name="T18" fmla="*/ 2147483647 w 1329"/>
              <a:gd name="T19" fmla="*/ 2147483647 h 1428"/>
              <a:gd name="T20" fmla="*/ 2147483647 w 1329"/>
              <a:gd name="T21" fmla="*/ 2147483647 h 1428"/>
              <a:gd name="T22" fmla="*/ 2147483647 w 1329"/>
              <a:gd name="T23" fmla="*/ 2147483647 h 1428"/>
              <a:gd name="T24" fmla="*/ 2147483647 w 1329"/>
              <a:gd name="T25" fmla="*/ 2147483647 h 1428"/>
              <a:gd name="T26" fmla="*/ 2147483647 w 1329"/>
              <a:gd name="T27" fmla="*/ 2147483647 h 1428"/>
              <a:gd name="T28" fmla="*/ 2147483647 w 1329"/>
              <a:gd name="T29" fmla="*/ 2147483647 h 1428"/>
              <a:gd name="T30" fmla="*/ 2147483647 w 1329"/>
              <a:gd name="T31" fmla="*/ 2147483647 h 1428"/>
              <a:gd name="T32" fmla="*/ 2147483647 w 1329"/>
              <a:gd name="T33" fmla="*/ 2147483647 h 1428"/>
              <a:gd name="T34" fmla="*/ 2147483647 w 1329"/>
              <a:gd name="T35" fmla="*/ 2147483647 h 1428"/>
              <a:gd name="T36" fmla="*/ 2147483647 w 1329"/>
              <a:gd name="T37" fmla="*/ 2147483647 h 1428"/>
              <a:gd name="T38" fmla="*/ 2147483647 w 1329"/>
              <a:gd name="T39" fmla="*/ 2147483647 h 1428"/>
              <a:gd name="T40" fmla="*/ 2147483647 w 1329"/>
              <a:gd name="T41" fmla="*/ 2147483647 h 1428"/>
              <a:gd name="T42" fmla="*/ 2147483647 w 1329"/>
              <a:gd name="T43" fmla="*/ 2147483647 h 1428"/>
              <a:gd name="T44" fmla="*/ 2147483647 w 1329"/>
              <a:gd name="T45" fmla="*/ 2147483647 h 1428"/>
              <a:gd name="T46" fmla="*/ 2147483647 w 1329"/>
              <a:gd name="T47" fmla="*/ 2147483647 h 1428"/>
              <a:gd name="T48" fmla="*/ 2147483647 w 1329"/>
              <a:gd name="T49" fmla="*/ 2147483647 h 1428"/>
              <a:gd name="T50" fmla="*/ 2147483647 w 1329"/>
              <a:gd name="T51" fmla="*/ 2147483647 h 1428"/>
              <a:gd name="T52" fmla="*/ 2147483647 w 1329"/>
              <a:gd name="T53" fmla="*/ 2147483647 h 1428"/>
              <a:gd name="T54" fmla="*/ 2147483647 w 1329"/>
              <a:gd name="T55" fmla="*/ 2147483647 h 1428"/>
              <a:gd name="T56" fmla="*/ 2147483647 w 1329"/>
              <a:gd name="T57" fmla="*/ 2147483647 h 1428"/>
              <a:gd name="T58" fmla="*/ 2147483647 w 1329"/>
              <a:gd name="T59" fmla="*/ 2147483647 h 1428"/>
              <a:gd name="T60" fmla="*/ 2147483647 w 1329"/>
              <a:gd name="T61" fmla="*/ 2147483647 h 1428"/>
              <a:gd name="T62" fmla="*/ 2147483647 w 1329"/>
              <a:gd name="T63" fmla="*/ 2147483647 h 1428"/>
              <a:gd name="T64" fmla="*/ 2147483647 w 1329"/>
              <a:gd name="T65" fmla="*/ 2147483647 h 1428"/>
              <a:gd name="T66" fmla="*/ 2147483647 w 1329"/>
              <a:gd name="T67" fmla="*/ 2147483647 h 1428"/>
              <a:gd name="T68" fmla="*/ 2147483647 w 1329"/>
              <a:gd name="T69" fmla="*/ 2147483647 h 1428"/>
              <a:gd name="T70" fmla="*/ 2147483647 w 1329"/>
              <a:gd name="T71" fmla="*/ 2147483647 h 1428"/>
              <a:gd name="T72" fmla="*/ 2147483647 w 1329"/>
              <a:gd name="T73" fmla="*/ 2147483647 h 1428"/>
              <a:gd name="T74" fmla="*/ 2147483647 w 1329"/>
              <a:gd name="T75" fmla="*/ 2147483647 h 1428"/>
              <a:gd name="T76" fmla="*/ 2147483647 w 1329"/>
              <a:gd name="T77" fmla="*/ 2147483647 h 1428"/>
              <a:gd name="T78" fmla="*/ 2147483647 w 1329"/>
              <a:gd name="T79" fmla="*/ 2147483647 h 1428"/>
              <a:gd name="T80" fmla="*/ 2147483647 w 1329"/>
              <a:gd name="T81" fmla="*/ 2147483647 h 1428"/>
              <a:gd name="T82" fmla="*/ 2147483647 w 1329"/>
              <a:gd name="T83" fmla="*/ 2147483647 h 1428"/>
              <a:gd name="T84" fmla="*/ 2147483647 w 1329"/>
              <a:gd name="T85" fmla="*/ 2147483647 h 1428"/>
              <a:gd name="T86" fmla="*/ 2147483647 w 1329"/>
              <a:gd name="T87" fmla="*/ 2147483647 h 1428"/>
              <a:gd name="T88" fmla="*/ 2147483647 w 1329"/>
              <a:gd name="T89" fmla="*/ 2147483647 h 1428"/>
              <a:gd name="T90" fmla="*/ 2147483647 w 1329"/>
              <a:gd name="T91" fmla="*/ 2147483647 h 1428"/>
              <a:gd name="T92" fmla="*/ 2147483647 w 1329"/>
              <a:gd name="T93" fmla="*/ 2147483647 h 1428"/>
              <a:gd name="T94" fmla="*/ 2147483647 w 1329"/>
              <a:gd name="T95" fmla="*/ 2147483647 h 1428"/>
              <a:gd name="T96" fmla="*/ 2147483647 w 1329"/>
              <a:gd name="T97" fmla="*/ 2147483647 h 1428"/>
              <a:gd name="T98" fmla="*/ 2147483647 w 1329"/>
              <a:gd name="T99" fmla="*/ 2147483647 h 1428"/>
              <a:gd name="T100" fmla="*/ 2147483647 w 1329"/>
              <a:gd name="T101" fmla="*/ 2147483647 h 1428"/>
              <a:gd name="T102" fmla="*/ 2147483647 w 1329"/>
              <a:gd name="T103" fmla="*/ 2147483647 h 1428"/>
              <a:gd name="T104" fmla="*/ 2147483647 w 1329"/>
              <a:gd name="T105" fmla="*/ 2147483647 h 1428"/>
              <a:gd name="T106" fmla="*/ 2147483647 w 1329"/>
              <a:gd name="T107" fmla="*/ 2147483647 h 1428"/>
              <a:gd name="T108" fmla="*/ 2147483647 w 1329"/>
              <a:gd name="T109" fmla="*/ 2147483647 h 1428"/>
              <a:gd name="T110" fmla="*/ 2147483647 w 1329"/>
              <a:gd name="T111" fmla="*/ 2147483647 h 1428"/>
              <a:gd name="T112" fmla="*/ 2147483647 w 1329"/>
              <a:gd name="T113" fmla="*/ 2147483647 h 1428"/>
              <a:gd name="T114" fmla="*/ 2147483647 w 1329"/>
              <a:gd name="T115" fmla="*/ 2147483647 h 1428"/>
              <a:gd name="T116" fmla="*/ 2147483647 w 1329"/>
              <a:gd name="T117" fmla="*/ 2147483647 h 14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29"/>
              <a:gd name="T178" fmla="*/ 0 h 1428"/>
              <a:gd name="T179" fmla="*/ 1329 w 1329"/>
              <a:gd name="T180" fmla="*/ 1428 h 14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29" h="1428">
                <a:moveTo>
                  <a:pt x="37" y="1414"/>
                </a:moveTo>
                <a:lnTo>
                  <a:pt x="174" y="1428"/>
                </a:lnTo>
                <a:lnTo>
                  <a:pt x="186" y="1316"/>
                </a:lnTo>
                <a:lnTo>
                  <a:pt x="374" y="1334"/>
                </a:lnTo>
                <a:lnTo>
                  <a:pt x="534" y="1349"/>
                </a:lnTo>
                <a:lnTo>
                  <a:pt x="512" y="1319"/>
                </a:lnTo>
                <a:lnTo>
                  <a:pt x="519" y="1313"/>
                </a:lnTo>
                <a:lnTo>
                  <a:pt x="514" y="1298"/>
                </a:lnTo>
                <a:lnTo>
                  <a:pt x="519" y="1292"/>
                </a:lnTo>
                <a:lnTo>
                  <a:pt x="569" y="1297"/>
                </a:lnTo>
                <a:lnTo>
                  <a:pt x="596" y="1298"/>
                </a:lnTo>
                <a:lnTo>
                  <a:pt x="621" y="1301"/>
                </a:lnTo>
                <a:lnTo>
                  <a:pt x="647" y="1303"/>
                </a:lnTo>
                <a:lnTo>
                  <a:pt x="777" y="1313"/>
                </a:lnTo>
                <a:lnTo>
                  <a:pt x="834" y="1318"/>
                </a:lnTo>
                <a:lnTo>
                  <a:pt x="871" y="1320"/>
                </a:lnTo>
                <a:lnTo>
                  <a:pt x="886" y="1321"/>
                </a:lnTo>
                <a:lnTo>
                  <a:pt x="987" y="1327"/>
                </a:lnTo>
                <a:lnTo>
                  <a:pt x="1007" y="1328"/>
                </a:lnTo>
                <a:lnTo>
                  <a:pt x="1056" y="1332"/>
                </a:lnTo>
                <a:lnTo>
                  <a:pt x="1066" y="1332"/>
                </a:lnTo>
                <a:lnTo>
                  <a:pt x="1112" y="1336"/>
                </a:lnTo>
                <a:lnTo>
                  <a:pt x="1116" y="1336"/>
                </a:lnTo>
                <a:lnTo>
                  <a:pt x="1118" y="1336"/>
                </a:lnTo>
                <a:lnTo>
                  <a:pt x="1139" y="1337"/>
                </a:lnTo>
                <a:lnTo>
                  <a:pt x="1193" y="1339"/>
                </a:lnTo>
                <a:lnTo>
                  <a:pt x="1201" y="1340"/>
                </a:lnTo>
                <a:lnTo>
                  <a:pt x="1242" y="1342"/>
                </a:lnTo>
                <a:lnTo>
                  <a:pt x="1255" y="1343"/>
                </a:lnTo>
                <a:lnTo>
                  <a:pt x="1256" y="1321"/>
                </a:lnTo>
                <a:lnTo>
                  <a:pt x="1259" y="1280"/>
                </a:lnTo>
                <a:lnTo>
                  <a:pt x="1261" y="1224"/>
                </a:lnTo>
                <a:lnTo>
                  <a:pt x="1261" y="1212"/>
                </a:lnTo>
                <a:lnTo>
                  <a:pt x="1262" y="1187"/>
                </a:lnTo>
                <a:lnTo>
                  <a:pt x="1265" y="1138"/>
                </a:lnTo>
                <a:lnTo>
                  <a:pt x="1267" y="1103"/>
                </a:lnTo>
                <a:lnTo>
                  <a:pt x="1269" y="1062"/>
                </a:lnTo>
                <a:lnTo>
                  <a:pt x="1274" y="999"/>
                </a:lnTo>
                <a:lnTo>
                  <a:pt x="1274" y="996"/>
                </a:lnTo>
                <a:lnTo>
                  <a:pt x="1275" y="967"/>
                </a:lnTo>
                <a:lnTo>
                  <a:pt x="1277" y="960"/>
                </a:lnTo>
                <a:lnTo>
                  <a:pt x="1277" y="951"/>
                </a:lnTo>
                <a:lnTo>
                  <a:pt x="1279" y="926"/>
                </a:lnTo>
                <a:lnTo>
                  <a:pt x="1279" y="916"/>
                </a:lnTo>
                <a:lnTo>
                  <a:pt x="1281" y="887"/>
                </a:lnTo>
                <a:lnTo>
                  <a:pt x="1284" y="843"/>
                </a:lnTo>
                <a:lnTo>
                  <a:pt x="1287" y="780"/>
                </a:lnTo>
                <a:lnTo>
                  <a:pt x="1287" y="767"/>
                </a:lnTo>
                <a:lnTo>
                  <a:pt x="1289" y="765"/>
                </a:lnTo>
                <a:lnTo>
                  <a:pt x="1290" y="736"/>
                </a:lnTo>
                <a:lnTo>
                  <a:pt x="1291" y="718"/>
                </a:lnTo>
                <a:lnTo>
                  <a:pt x="1293" y="656"/>
                </a:lnTo>
                <a:lnTo>
                  <a:pt x="1295" y="627"/>
                </a:lnTo>
                <a:lnTo>
                  <a:pt x="1296" y="625"/>
                </a:lnTo>
                <a:lnTo>
                  <a:pt x="1296" y="604"/>
                </a:lnTo>
                <a:lnTo>
                  <a:pt x="1297" y="592"/>
                </a:lnTo>
                <a:lnTo>
                  <a:pt x="1298" y="561"/>
                </a:lnTo>
                <a:lnTo>
                  <a:pt x="1299" y="547"/>
                </a:lnTo>
                <a:lnTo>
                  <a:pt x="1301" y="525"/>
                </a:lnTo>
                <a:lnTo>
                  <a:pt x="1301" y="511"/>
                </a:lnTo>
                <a:lnTo>
                  <a:pt x="1304" y="437"/>
                </a:lnTo>
                <a:lnTo>
                  <a:pt x="1305" y="436"/>
                </a:lnTo>
                <a:lnTo>
                  <a:pt x="1307" y="407"/>
                </a:lnTo>
                <a:lnTo>
                  <a:pt x="1307" y="405"/>
                </a:lnTo>
                <a:lnTo>
                  <a:pt x="1307" y="399"/>
                </a:lnTo>
                <a:lnTo>
                  <a:pt x="1310" y="328"/>
                </a:lnTo>
                <a:lnTo>
                  <a:pt x="1316" y="217"/>
                </a:lnTo>
                <a:lnTo>
                  <a:pt x="1323" y="217"/>
                </a:lnTo>
                <a:lnTo>
                  <a:pt x="1326" y="163"/>
                </a:lnTo>
                <a:lnTo>
                  <a:pt x="1328" y="123"/>
                </a:lnTo>
                <a:lnTo>
                  <a:pt x="1329" y="92"/>
                </a:lnTo>
                <a:lnTo>
                  <a:pt x="1314" y="91"/>
                </a:lnTo>
                <a:lnTo>
                  <a:pt x="1268" y="90"/>
                </a:lnTo>
                <a:lnTo>
                  <a:pt x="1257" y="89"/>
                </a:lnTo>
                <a:lnTo>
                  <a:pt x="1134" y="83"/>
                </a:lnTo>
                <a:lnTo>
                  <a:pt x="1062" y="79"/>
                </a:lnTo>
                <a:lnTo>
                  <a:pt x="953" y="72"/>
                </a:lnTo>
                <a:lnTo>
                  <a:pt x="911" y="68"/>
                </a:lnTo>
                <a:lnTo>
                  <a:pt x="898" y="67"/>
                </a:lnTo>
                <a:lnTo>
                  <a:pt x="801" y="60"/>
                </a:lnTo>
                <a:lnTo>
                  <a:pt x="795" y="60"/>
                </a:lnTo>
                <a:lnTo>
                  <a:pt x="771" y="57"/>
                </a:lnTo>
                <a:lnTo>
                  <a:pt x="744" y="56"/>
                </a:lnTo>
                <a:lnTo>
                  <a:pt x="653" y="49"/>
                </a:lnTo>
                <a:lnTo>
                  <a:pt x="470" y="31"/>
                </a:lnTo>
                <a:lnTo>
                  <a:pt x="464" y="31"/>
                </a:lnTo>
                <a:lnTo>
                  <a:pt x="458" y="30"/>
                </a:lnTo>
                <a:lnTo>
                  <a:pt x="456" y="30"/>
                </a:lnTo>
                <a:lnTo>
                  <a:pt x="333" y="18"/>
                </a:lnTo>
                <a:lnTo>
                  <a:pt x="284" y="13"/>
                </a:lnTo>
                <a:lnTo>
                  <a:pt x="228" y="7"/>
                </a:lnTo>
                <a:lnTo>
                  <a:pt x="212" y="6"/>
                </a:lnTo>
                <a:lnTo>
                  <a:pt x="155" y="0"/>
                </a:lnTo>
                <a:lnTo>
                  <a:pt x="148" y="61"/>
                </a:lnTo>
                <a:lnTo>
                  <a:pt x="142" y="123"/>
                </a:lnTo>
                <a:lnTo>
                  <a:pt x="127" y="248"/>
                </a:lnTo>
                <a:lnTo>
                  <a:pt x="115" y="364"/>
                </a:lnTo>
                <a:lnTo>
                  <a:pt x="114" y="373"/>
                </a:lnTo>
                <a:lnTo>
                  <a:pt x="100" y="507"/>
                </a:lnTo>
                <a:lnTo>
                  <a:pt x="95" y="551"/>
                </a:lnTo>
                <a:lnTo>
                  <a:pt x="94" y="555"/>
                </a:lnTo>
                <a:lnTo>
                  <a:pt x="89" y="602"/>
                </a:lnTo>
                <a:lnTo>
                  <a:pt x="83" y="653"/>
                </a:lnTo>
                <a:lnTo>
                  <a:pt x="73" y="747"/>
                </a:lnTo>
                <a:lnTo>
                  <a:pt x="67" y="802"/>
                </a:lnTo>
                <a:lnTo>
                  <a:pt x="66" y="808"/>
                </a:lnTo>
                <a:lnTo>
                  <a:pt x="66" y="809"/>
                </a:lnTo>
                <a:lnTo>
                  <a:pt x="52" y="944"/>
                </a:lnTo>
                <a:lnTo>
                  <a:pt x="49" y="958"/>
                </a:lnTo>
                <a:lnTo>
                  <a:pt x="46" y="995"/>
                </a:lnTo>
                <a:lnTo>
                  <a:pt x="40" y="1051"/>
                </a:lnTo>
                <a:lnTo>
                  <a:pt x="39" y="1057"/>
                </a:lnTo>
                <a:lnTo>
                  <a:pt x="31" y="1120"/>
                </a:lnTo>
                <a:lnTo>
                  <a:pt x="30" y="1138"/>
                </a:lnTo>
                <a:lnTo>
                  <a:pt x="5" y="1357"/>
                </a:lnTo>
                <a:lnTo>
                  <a:pt x="5" y="1363"/>
                </a:lnTo>
                <a:lnTo>
                  <a:pt x="0" y="1410"/>
                </a:lnTo>
                <a:lnTo>
                  <a:pt x="37" y="1414"/>
                </a:lnTo>
                <a:close/>
              </a:path>
            </a:pathLst>
          </a:custGeom>
          <a:noFill/>
          <a:ln w="1588">
            <a:solidFill>
              <a:srgbClr val="000000"/>
            </a:solidFill>
            <a:round/>
            <a:headEnd/>
            <a:tailEnd/>
          </a:ln>
        </p:spPr>
        <p:txBody>
          <a:bodyPr/>
          <a:lstStyle/>
          <a:p>
            <a:pPr defTabSz="914400">
              <a:defRPr/>
            </a:pPr>
            <a:endParaRPr lang="en-US" dirty="0">
              <a:solidFill>
                <a:prstClr val="black"/>
              </a:solidFill>
              <a:latin typeface="Calibri"/>
              <a:cs typeface="Arial" pitchFamily="34" charset="0"/>
            </a:endParaRPr>
          </a:p>
        </p:txBody>
      </p:sp>
      <p:sp>
        <p:nvSpPr>
          <p:cNvPr id="140" name="Freeform 111"/>
          <p:cNvSpPr>
            <a:spLocks/>
          </p:cNvSpPr>
          <p:nvPr/>
        </p:nvSpPr>
        <p:spPr bwMode="auto">
          <a:xfrm>
            <a:off x="739775" y="1079155"/>
            <a:ext cx="1038225" cy="738188"/>
          </a:xfrm>
          <a:custGeom>
            <a:avLst/>
            <a:gdLst>
              <a:gd name="T0" fmla="*/ 2147483647 w 1309"/>
              <a:gd name="T1" fmla="*/ 2147483647 h 929"/>
              <a:gd name="T2" fmla="*/ 2147483647 w 1309"/>
              <a:gd name="T3" fmla="*/ 2147483647 h 929"/>
              <a:gd name="T4" fmla="*/ 2147483647 w 1309"/>
              <a:gd name="T5" fmla="*/ 2147483647 h 929"/>
              <a:gd name="T6" fmla="*/ 2147483647 w 1309"/>
              <a:gd name="T7" fmla="*/ 2147483647 h 929"/>
              <a:gd name="T8" fmla="*/ 2147483647 w 1309"/>
              <a:gd name="T9" fmla="*/ 2147483647 h 929"/>
              <a:gd name="T10" fmla="*/ 2147483647 w 1309"/>
              <a:gd name="T11" fmla="*/ 2147483647 h 929"/>
              <a:gd name="T12" fmla="*/ 2147483647 w 1309"/>
              <a:gd name="T13" fmla="*/ 2147483647 h 929"/>
              <a:gd name="T14" fmla="*/ 2147483647 w 1309"/>
              <a:gd name="T15" fmla="*/ 2147483647 h 929"/>
              <a:gd name="T16" fmla="*/ 2147483647 w 1309"/>
              <a:gd name="T17" fmla="*/ 2147483647 h 929"/>
              <a:gd name="T18" fmla="*/ 2147483647 w 1309"/>
              <a:gd name="T19" fmla="*/ 2147483647 h 929"/>
              <a:gd name="T20" fmla="*/ 2147483647 w 1309"/>
              <a:gd name="T21" fmla="*/ 2147483647 h 929"/>
              <a:gd name="T22" fmla="*/ 2147483647 w 1309"/>
              <a:gd name="T23" fmla="*/ 2147483647 h 929"/>
              <a:gd name="T24" fmla="*/ 2147483647 w 1309"/>
              <a:gd name="T25" fmla="*/ 2147483647 h 929"/>
              <a:gd name="T26" fmla="*/ 2147483647 w 1309"/>
              <a:gd name="T27" fmla="*/ 2147483647 h 929"/>
              <a:gd name="T28" fmla="*/ 2147483647 w 1309"/>
              <a:gd name="T29" fmla="*/ 2147483647 h 929"/>
              <a:gd name="T30" fmla="*/ 2147483647 w 1309"/>
              <a:gd name="T31" fmla="*/ 2147483647 h 929"/>
              <a:gd name="T32" fmla="*/ 2147483647 w 1309"/>
              <a:gd name="T33" fmla="*/ 2147483647 h 929"/>
              <a:gd name="T34" fmla="*/ 2147483647 w 1309"/>
              <a:gd name="T35" fmla="*/ 2147483647 h 929"/>
              <a:gd name="T36" fmla="*/ 2147483647 w 1309"/>
              <a:gd name="T37" fmla="*/ 2147483647 h 929"/>
              <a:gd name="T38" fmla="*/ 2147483647 w 1309"/>
              <a:gd name="T39" fmla="*/ 2147483647 h 929"/>
              <a:gd name="T40" fmla="*/ 2147483647 w 1309"/>
              <a:gd name="T41" fmla="*/ 2147483647 h 929"/>
              <a:gd name="T42" fmla="*/ 2147483647 w 1309"/>
              <a:gd name="T43" fmla="*/ 2147483647 h 929"/>
              <a:gd name="T44" fmla="*/ 2147483647 w 1309"/>
              <a:gd name="T45" fmla="*/ 2147483647 h 929"/>
              <a:gd name="T46" fmla="*/ 2147483647 w 1309"/>
              <a:gd name="T47" fmla="*/ 2147483647 h 929"/>
              <a:gd name="T48" fmla="*/ 2147483647 w 1309"/>
              <a:gd name="T49" fmla="*/ 2147483647 h 929"/>
              <a:gd name="T50" fmla="*/ 2147483647 w 1309"/>
              <a:gd name="T51" fmla="*/ 2147483647 h 929"/>
              <a:gd name="T52" fmla="*/ 2147483647 w 1309"/>
              <a:gd name="T53" fmla="*/ 2147483647 h 929"/>
              <a:gd name="T54" fmla="*/ 2147483647 w 1309"/>
              <a:gd name="T55" fmla="*/ 2147483647 h 929"/>
              <a:gd name="T56" fmla="*/ 2147483647 w 1309"/>
              <a:gd name="T57" fmla="*/ 2147483647 h 929"/>
              <a:gd name="T58" fmla="*/ 2147483647 w 1309"/>
              <a:gd name="T59" fmla="*/ 2147483647 h 929"/>
              <a:gd name="T60" fmla="*/ 2147483647 w 1309"/>
              <a:gd name="T61" fmla="*/ 2147483647 h 929"/>
              <a:gd name="T62" fmla="*/ 2147483647 w 1309"/>
              <a:gd name="T63" fmla="*/ 2147483647 h 929"/>
              <a:gd name="T64" fmla="*/ 2147483647 w 1309"/>
              <a:gd name="T65" fmla="*/ 2147483647 h 929"/>
              <a:gd name="T66" fmla="*/ 2147483647 w 1309"/>
              <a:gd name="T67" fmla="*/ 2147483647 h 929"/>
              <a:gd name="T68" fmla="*/ 2147483647 w 1309"/>
              <a:gd name="T69" fmla="*/ 2147483647 h 929"/>
              <a:gd name="T70" fmla="*/ 2147483647 w 1309"/>
              <a:gd name="T71" fmla="*/ 2147483647 h 929"/>
              <a:gd name="T72" fmla="*/ 2147483647 w 1309"/>
              <a:gd name="T73" fmla="*/ 2147483647 h 929"/>
              <a:gd name="T74" fmla="*/ 2147483647 w 1309"/>
              <a:gd name="T75" fmla="*/ 2147483647 h 929"/>
              <a:gd name="T76" fmla="*/ 2147483647 w 1309"/>
              <a:gd name="T77" fmla="*/ 2147483647 h 929"/>
              <a:gd name="T78" fmla="*/ 2147483647 w 1309"/>
              <a:gd name="T79" fmla="*/ 2147483647 h 929"/>
              <a:gd name="T80" fmla="*/ 2147483647 w 1309"/>
              <a:gd name="T81" fmla="*/ 2147483647 h 929"/>
              <a:gd name="T82" fmla="*/ 2147483647 w 1309"/>
              <a:gd name="T83" fmla="*/ 2147483647 h 929"/>
              <a:gd name="T84" fmla="*/ 2147483647 w 1309"/>
              <a:gd name="T85" fmla="*/ 2147483647 h 929"/>
              <a:gd name="T86" fmla="*/ 2147483647 w 1309"/>
              <a:gd name="T87" fmla="*/ 2147483647 h 929"/>
              <a:gd name="T88" fmla="*/ 2147483647 w 1309"/>
              <a:gd name="T89" fmla="*/ 2147483647 h 929"/>
              <a:gd name="T90" fmla="*/ 2147483647 w 1309"/>
              <a:gd name="T91" fmla="*/ 2147483647 h 929"/>
              <a:gd name="T92" fmla="*/ 2147483647 w 1309"/>
              <a:gd name="T93" fmla="*/ 2147483647 h 929"/>
              <a:gd name="T94" fmla="*/ 2147483647 w 1309"/>
              <a:gd name="T95" fmla="*/ 2147483647 h 929"/>
              <a:gd name="T96" fmla="*/ 2147483647 w 1309"/>
              <a:gd name="T97" fmla="*/ 2147483647 h 929"/>
              <a:gd name="T98" fmla="*/ 2147483647 w 1309"/>
              <a:gd name="T99" fmla="*/ 2147483647 h 929"/>
              <a:gd name="T100" fmla="*/ 2147483647 w 1309"/>
              <a:gd name="T101" fmla="*/ 2147483647 h 929"/>
              <a:gd name="T102" fmla="*/ 2147483647 w 1309"/>
              <a:gd name="T103" fmla="*/ 2147483647 h 929"/>
              <a:gd name="T104" fmla="*/ 2147483647 w 1309"/>
              <a:gd name="T105" fmla="*/ 2147483647 h 929"/>
              <a:gd name="T106" fmla="*/ 2147483647 w 1309"/>
              <a:gd name="T107" fmla="*/ 2147483647 h 929"/>
              <a:gd name="T108" fmla="*/ 2147483647 w 1309"/>
              <a:gd name="T109" fmla="*/ 2147483647 h 929"/>
              <a:gd name="T110" fmla="*/ 2147483647 w 1309"/>
              <a:gd name="T111" fmla="*/ 2147483647 h 929"/>
              <a:gd name="T112" fmla="*/ 2147483647 w 1309"/>
              <a:gd name="T113" fmla="*/ 2147483647 h 929"/>
              <a:gd name="T114" fmla="*/ 2147483647 w 1309"/>
              <a:gd name="T115" fmla="*/ 2147483647 h 929"/>
              <a:gd name="T116" fmla="*/ 2147483647 w 1309"/>
              <a:gd name="T117" fmla="*/ 2147483647 h 929"/>
              <a:gd name="T118" fmla="*/ 2147483647 w 1309"/>
              <a:gd name="T119" fmla="*/ 2147483647 h 929"/>
              <a:gd name="T120" fmla="*/ 2147483647 w 1309"/>
              <a:gd name="T121" fmla="*/ 2147483647 h 9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09"/>
              <a:gd name="T184" fmla="*/ 0 h 929"/>
              <a:gd name="T185" fmla="*/ 1309 w 1309"/>
              <a:gd name="T186" fmla="*/ 929 h 9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09" h="929">
                <a:moveTo>
                  <a:pt x="1190" y="821"/>
                </a:moveTo>
                <a:lnTo>
                  <a:pt x="1185" y="833"/>
                </a:lnTo>
                <a:lnTo>
                  <a:pt x="1195" y="866"/>
                </a:lnTo>
                <a:lnTo>
                  <a:pt x="1191" y="929"/>
                </a:lnTo>
                <a:lnTo>
                  <a:pt x="1119" y="915"/>
                </a:lnTo>
                <a:lnTo>
                  <a:pt x="1117" y="915"/>
                </a:lnTo>
                <a:lnTo>
                  <a:pt x="1095" y="910"/>
                </a:lnTo>
                <a:lnTo>
                  <a:pt x="1094" y="910"/>
                </a:lnTo>
                <a:lnTo>
                  <a:pt x="1092" y="909"/>
                </a:lnTo>
                <a:lnTo>
                  <a:pt x="1075" y="905"/>
                </a:lnTo>
                <a:lnTo>
                  <a:pt x="1071" y="905"/>
                </a:lnTo>
                <a:lnTo>
                  <a:pt x="1056" y="902"/>
                </a:lnTo>
                <a:lnTo>
                  <a:pt x="1011" y="893"/>
                </a:lnTo>
                <a:lnTo>
                  <a:pt x="1008" y="892"/>
                </a:lnTo>
                <a:lnTo>
                  <a:pt x="965" y="884"/>
                </a:lnTo>
                <a:lnTo>
                  <a:pt x="875" y="865"/>
                </a:lnTo>
                <a:lnTo>
                  <a:pt x="840" y="859"/>
                </a:lnTo>
                <a:lnTo>
                  <a:pt x="814" y="869"/>
                </a:lnTo>
                <a:lnTo>
                  <a:pt x="792" y="863"/>
                </a:lnTo>
                <a:lnTo>
                  <a:pt x="761" y="862"/>
                </a:lnTo>
                <a:lnTo>
                  <a:pt x="738" y="855"/>
                </a:lnTo>
                <a:lnTo>
                  <a:pt x="718" y="868"/>
                </a:lnTo>
                <a:lnTo>
                  <a:pt x="683" y="866"/>
                </a:lnTo>
                <a:lnTo>
                  <a:pt x="676" y="866"/>
                </a:lnTo>
                <a:lnTo>
                  <a:pt x="665" y="865"/>
                </a:lnTo>
                <a:lnTo>
                  <a:pt x="659" y="866"/>
                </a:lnTo>
                <a:lnTo>
                  <a:pt x="618" y="879"/>
                </a:lnTo>
                <a:lnTo>
                  <a:pt x="572" y="877"/>
                </a:lnTo>
                <a:lnTo>
                  <a:pt x="544" y="860"/>
                </a:lnTo>
                <a:lnTo>
                  <a:pt x="537" y="863"/>
                </a:lnTo>
                <a:lnTo>
                  <a:pt x="507" y="868"/>
                </a:lnTo>
                <a:lnTo>
                  <a:pt x="495" y="873"/>
                </a:lnTo>
                <a:lnTo>
                  <a:pt x="447" y="871"/>
                </a:lnTo>
                <a:lnTo>
                  <a:pt x="446" y="854"/>
                </a:lnTo>
                <a:lnTo>
                  <a:pt x="409" y="838"/>
                </a:lnTo>
                <a:lnTo>
                  <a:pt x="405" y="837"/>
                </a:lnTo>
                <a:lnTo>
                  <a:pt x="400" y="831"/>
                </a:lnTo>
                <a:lnTo>
                  <a:pt x="397" y="829"/>
                </a:lnTo>
                <a:lnTo>
                  <a:pt x="359" y="827"/>
                </a:lnTo>
                <a:lnTo>
                  <a:pt x="347" y="821"/>
                </a:lnTo>
                <a:lnTo>
                  <a:pt x="325" y="831"/>
                </a:lnTo>
                <a:lnTo>
                  <a:pt x="291" y="839"/>
                </a:lnTo>
                <a:lnTo>
                  <a:pt x="277" y="837"/>
                </a:lnTo>
                <a:lnTo>
                  <a:pt x="263" y="842"/>
                </a:lnTo>
                <a:lnTo>
                  <a:pt x="232" y="830"/>
                </a:lnTo>
                <a:lnTo>
                  <a:pt x="183" y="794"/>
                </a:lnTo>
                <a:lnTo>
                  <a:pt x="188" y="777"/>
                </a:lnTo>
                <a:lnTo>
                  <a:pt x="188" y="776"/>
                </a:lnTo>
                <a:lnTo>
                  <a:pt x="189" y="772"/>
                </a:lnTo>
                <a:lnTo>
                  <a:pt x="192" y="747"/>
                </a:lnTo>
                <a:lnTo>
                  <a:pt x="193" y="719"/>
                </a:lnTo>
                <a:lnTo>
                  <a:pt x="171" y="670"/>
                </a:lnTo>
                <a:lnTo>
                  <a:pt x="139" y="652"/>
                </a:lnTo>
                <a:lnTo>
                  <a:pt x="132" y="655"/>
                </a:lnTo>
                <a:lnTo>
                  <a:pt x="112" y="651"/>
                </a:lnTo>
                <a:lnTo>
                  <a:pt x="104" y="624"/>
                </a:lnTo>
                <a:lnTo>
                  <a:pt x="100" y="618"/>
                </a:lnTo>
                <a:lnTo>
                  <a:pt x="68" y="612"/>
                </a:lnTo>
                <a:lnTo>
                  <a:pt x="60" y="602"/>
                </a:lnTo>
                <a:lnTo>
                  <a:pt x="32" y="607"/>
                </a:lnTo>
                <a:lnTo>
                  <a:pt x="18" y="596"/>
                </a:lnTo>
                <a:lnTo>
                  <a:pt x="15" y="584"/>
                </a:lnTo>
                <a:lnTo>
                  <a:pt x="7" y="594"/>
                </a:lnTo>
                <a:lnTo>
                  <a:pt x="0" y="591"/>
                </a:lnTo>
                <a:lnTo>
                  <a:pt x="26" y="504"/>
                </a:lnTo>
                <a:lnTo>
                  <a:pt x="21" y="548"/>
                </a:lnTo>
                <a:lnTo>
                  <a:pt x="30" y="541"/>
                </a:lnTo>
                <a:lnTo>
                  <a:pt x="42" y="541"/>
                </a:lnTo>
                <a:lnTo>
                  <a:pt x="43" y="512"/>
                </a:lnTo>
                <a:lnTo>
                  <a:pt x="60" y="499"/>
                </a:lnTo>
                <a:lnTo>
                  <a:pt x="62" y="490"/>
                </a:lnTo>
                <a:lnTo>
                  <a:pt x="41" y="492"/>
                </a:lnTo>
                <a:lnTo>
                  <a:pt x="27" y="480"/>
                </a:lnTo>
                <a:lnTo>
                  <a:pt x="30" y="465"/>
                </a:lnTo>
                <a:lnTo>
                  <a:pt x="31" y="446"/>
                </a:lnTo>
                <a:lnTo>
                  <a:pt x="27" y="436"/>
                </a:lnTo>
                <a:lnTo>
                  <a:pt x="37" y="447"/>
                </a:lnTo>
                <a:lnTo>
                  <a:pt x="75" y="440"/>
                </a:lnTo>
                <a:lnTo>
                  <a:pt x="77" y="435"/>
                </a:lnTo>
                <a:lnTo>
                  <a:pt x="55" y="423"/>
                </a:lnTo>
                <a:lnTo>
                  <a:pt x="41" y="406"/>
                </a:lnTo>
                <a:lnTo>
                  <a:pt x="35" y="429"/>
                </a:lnTo>
                <a:lnTo>
                  <a:pt x="25" y="430"/>
                </a:lnTo>
                <a:lnTo>
                  <a:pt x="38" y="363"/>
                </a:lnTo>
                <a:lnTo>
                  <a:pt x="37" y="339"/>
                </a:lnTo>
                <a:lnTo>
                  <a:pt x="27" y="323"/>
                </a:lnTo>
                <a:lnTo>
                  <a:pt x="35" y="279"/>
                </a:lnTo>
                <a:lnTo>
                  <a:pt x="29" y="218"/>
                </a:lnTo>
                <a:lnTo>
                  <a:pt x="29" y="212"/>
                </a:lnTo>
                <a:lnTo>
                  <a:pt x="11" y="185"/>
                </a:lnTo>
                <a:lnTo>
                  <a:pt x="7" y="153"/>
                </a:lnTo>
                <a:lnTo>
                  <a:pt x="13" y="143"/>
                </a:lnTo>
                <a:lnTo>
                  <a:pt x="9" y="115"/>
                </a:lnTo>
                <a:lnTo>
                  <a:pt x="31" y="74"/>
                </a:lnTo>
                <a:lnTo>
                  <a:pt x="25" y="60"/>
                </a:lnTo>
                <a:lnTo>
                  <a:pt x="36" y="62"/>
                </a:lnTo>
                <a:lnTo>
                  <a:pt x="132" y="144"/>
                </a:lnTo>
                <a:lnTo>
                  <a:pt x="220" y="174"/>
                </a:lnTo>
                <a:lnTo>
                  <a:pt x="219" y="179"/>
                </a:lnTo>
                <a:lnTo>
                  <a:pt x="278" y="193"/>
                </a:lnTo>
                <a:lnTo>
                  <a:pt x="299" y="213"/>
                </a:lnTo>
                <a:lnTo>
                  <a:pt x="311" y="218"/>
                </a:lnTo>
                <a:lnTo>
                  <a:pt x="315" y="203"/>
                </a:lnTo>
                <a:lnTo>
                  <a:pt x="332" y="207"/>
                </a:lnTo>
                <a:lnTo>
                  <a:pt x="321" y="213"/>
                </a:lnTo>
                <a:lnTo>
                  <a:pt x="326" y="227"/>
                </a:lnTo>
                <a:lnTo>
                  <a:pt x="328" y="225"/>
                </a:lnTo>
                <a:lnTo>
                  <a:pt x="335" y="272"/>
                </a:lnTo>
                <a:lnTo>
                  <a:pt x="310" y="291"/>
                </a:lnTo>
                <a:lnTo>
                  <a:pt x="309" y="297"/>
                </a:lnTo>
                <a:lnTo>
                  <a:pt x="346" y="273"/>
                </a:lnTo>
                <a:lnTo>
                  <a:pt x="356" y="276"/>
                </a:lnTo>
                <a:lnTo>
                  <a:pt x="353" y="308"/>
                </a:lnTo>
                <a:lnTo>
                  <a:pt x="350" y="307"/>
                </a:lnTo>
                <a:lnTo>
                  <a:pt x="337" y="361"/>
                </a:lnTo>
                <a:lnTo>
                  <a:pt x="339" y="363"/>
                </a:lnTo>
                <a:lnTo>
                  <a:pt x="343" y="385"/>
                </a:lnTo>
                <a:lnTo>
                  <a:pt x="349" y="397"/>
                </a:lnTo>
                <a:lnTo>
                  <a:pt x="326" y="405"/>
                </a:lnTo>
                <a:lnTo>
                  <a:pt x="322" y="397"/>
                </a:lnTo>
                <a:lnTo>
                  <a:pt x="320" y="396"/>
                </a:lnTo>
                <a:lnTo>
                  <a:pt x="325" y="412"/>
                </a:lnTo>
                <a:lnTo>
                  <a:pt x="339" y="411"/>
                </a:lnTo>
                <a:lnTo>
                  <a:pt x="358" y="402"/>
                </a:lnTo>
                <a:lnTo>
                  <a:pt x="353" y="382"/>
                </a:lnTo>
                <a:lnTo>
                  <a:pt x="370" y="303"/>
                </a:lnTo>
                <a:lnTo>
                  <a:pt x="398" y="266"/>
                </a:lnTo>
                <a:lnTo>
                  <a:pt x="406" y="265"/>
                </a:lnTo>
                <a:lnTo>
                  <a:pt x="411" y="254"/>
                </a:lnTo>
                <a:lnTo>
                  <a:pt x="395" y="222"/>
                </a:lnTo>
                <a:lnTo>
                  <a:pt x="395" y="198"/>
                </a:lnTo>
                <a:lnTo>
                  <a:pt x="385" y="219"/>
                </a:lnTo>
                <a:lnTo>
                  <a:pt x="389" y="237"/>
                </a:lnTo>
                <a:lnTo>
                  <a:pt x="379" y="218"/>
                </a:lnTo>
                <a:lnTo>
                  <a:pt x="373" y="216"/>
                </a:lnTo>
                <a:lnTo>
                  <a:pt x="375" y="186"/>
                </a:lnTo>
                <a:lnTo>
                  <a:pt x="395" y="189"/>
                </a:lnTo>
                <a:lnTo>
                  <a:pt x="403" y="181"/>
                </a:lnTo>
                <a:lnTo>
                  <a:pt x="401" y="181"/>
                </a:lnTo>
                <a:lnTo>
                  <a:pt x="386" y="161"/>
                </a:lnTo>
                <a:lnTo>
                  <a:pt x="375" y="150"/>
                </a:lnTo>
                <a:lnTo>
                  <a:pt x="355" y="181"/>
                </a:lnTo>
                <a:lnTo>
                  <a:pt x="361" y="231"/>
                </a:lnTo>
                <a:lnTo>
                  <a:pt x="367" y="233"/>
                </a:lnTo>
                <a:lnTo>
                  <a:pt x="368" y="223"/>
                </a:lnTo>
                <a:lnTo>
                  <a:pt x="387" y="243"/>
                </a:lnTo>
                <a:lnTo>
                  <a:pt x="380" y="273"/>
                </a:lnTo>
                <a:lnTo>
                  <a:pt x="365" y="249"/>
                </a:lnTo>
                <a:lnTo>
                  <a:pt x="350" y="234"/>
                </a:lnTo>
                <a:lnTo>
                  <a:pt x="355" y="203"/>
                </a:lnTo>
                <a:lnTo>
                  <a:pt x="337" y="186"/>
                </a:lnTo>
                <a:lnTo>
                  <a:pt x="362" y="141"/>
                </a:lnTo>
                <a:lnTo>
                  <a:pt x="374" y="91"/>
                </a:lnTo>
                <a:lnTo>
                  <a:pt x="392" y="137"/>
                </a:lnTo>
                <a:lnTo>
                  <a:pt x="405" y="94"/>
                </a:lnTo>
                <a:lnTo>
                  <a:pt x="409" y="70"/>
                </a:lnTo>
                <a:lnTo>
                  <a:pt x="389" y="64"/>
                </a:lnTo>
                <a:lnTo>
                  <a:pt x="386" y="89"/>
                </a:lnTo>
                <a:lnTo>
                  <a:pt x="375" y="31"/>
                </a:lnTo>
                <a:lnTo>
                  <a:pt x="382" y="0"/>
                </a:lnTo>
                <a:lnTo>
                  <a:pt x="689" y="73"/>
                </a:lnTo>
                <a:lnTo>
                  <a:pt x="1015" y="144"/>
                </a:lnTo>
                <a:lnTo>
                  <a:pt x="1119" y="165"/>
                </a:lnTo>
                <a:lnTo>
                  <a:pt x="1244" y="191"/>
                </a:lnTo>
                <a:lnTo>
                  <a:pt x="1309" y="203"/>
                </a:lnTo>
                <a:lnTo>
                  <a:pt x="1307" y="212"/>
                </a:lnTo>
                <a:lnTo>
                  <a:pt x="1305" y="223"/>
                </a:lnTo>
                <a:lnTo>
                  <a:pt x="1301" y="240"/>
                </a:lnTo>
                <a:lnTo>
                  <a:pt x="1275" y="374"/>
                </a:lnTo>
                <a:lnTo>
                  <a:pt x="1268" y="412"/>
                </a:lnTo>
                <a:lnTo>
                  <a:pt x="1264" y="430"/>
                </a:lnTo>
                <a:lnTo>
                  <a:pt x="1262" y="438"/>
                </a:lnTo>
                <a:lnTo>
                  <a:pt x="1262" y="442"/>
                </a:lnTo>
                <a:lnTo>
                  <a:pt x="1261" y="447"/>
                </a:lnTo>
                <a:lnTo>
                  <a:pt x="1250" y="502"/>
                </a:lnTo>
                <a:lnTo>
                  <a:pt x="1245" y="532"/>
                </a:lnTo>
                <a:lnTo>
                  <a:pt x="1233" y="595"/>
                </a:lnTo>
                <a:lnTo>
                  <a:pt x="1228" y="620"/>
                </a:lnTo>
                <a:lnTo>
                  <a:pt x="1228" y="622"/>
                </a:lnTo>
                <a:lnTo>
                  <a:pt x="1222" y="652"/>
                </a:lnTo>
                <a:lnTo>
                  <a:pt x="1204" y="742"/>
                </a:lnTo>
                <a:lnTo>
                  <a:pt x="1203" y="754"/>
                </a:lnTo>
                <a:lnTo>
                  <a:pt x="1196" y="793"/>
                </a:lnTo>
                <a:lnTo>
                  <a:pt x="1194" y="803"/>
                </a:lnTo>
                <a:lnTo>
                  <a:pt x="1190" y="821"/>
                </a:lnTo>
                <a:close/>
              </a:path>
            </a:pathLst>
          </a:custGeom>
          <a:noFill/>
          <a:ln w="1651">
            <a:solidFill>
              <a:srgbClr val="000000"/>
            </a:solidFill>
            <a:round/>
            <a:headEnd/>
            <a:tailEnd/>
          </a:ln>
        </p:spPr>
        <p:txBody>
          <a:bodyPr/>
          <a:lstStyle/>
          <a:p>
            <a:pPr defTabSz="914400">
              <a:defRPr/>
            </a:pPr>
            <a:endParaRPr lang="en-US" b="1" dirty="0">
              <a:solidFill>
                <a:srgbClr val="94C600">
                  <a:lumMod val="75000"/>
                </a:srgbClr>
              </a:solidFill>
              <a:latin typeface="Calibri"/>
              <a:cs typeface="Arial" pitchFamily="34" charset="0"/>
            </a:endParaRPr>
          </a:p>
        </p:txBody>
      </p:sp>
      <p:sp>
        <p:nvSpPr>
          <p:cNvPr id="141" name="Text Box 165"/>
          <p:cNvSpPr txBox="1">
            <a:spLocks noChangeArrowheads="1"/>
          </p:cNvSpPr>
          <p:nvPr/>
        </p:nvSpPr>
        <p:spPr bwMode="auto">
          <a:xfrm>
            <a:off x="7057103" y="2647145"/>
            <a:ext cx="4238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fontAlgn="base" hangingPunct="1">
              <a:spcBef>
                <a:spcPct val="50000"/>
              </a:spcBef>
              <a:spcAft>
                <a:spcPct val="0"/>
              </a:spcAft>
            </a:pPr>
            <a:endParaRPr lang="en-US" sz="1200" b="1" dirty="0">
              <a:solidFill>
                <a:prstClr val="black"/>
              </a:solidFill>
              <a:latin typeface="Calibri" pitchFamily="34" charset="0"/>
              <a:ea typeface="MS PGothic" pitchFamily="34" charset="-128"/>
            </a:endParaRPr>
          </a:p>
        </p:txBody>
      </p:sp>
      <p:sp>
        <p:nvSpPr>
          <p:cNvPr id="142" name="Text Box 147"/>
          <p:cNvSpPr txBox="1">
            <a:spLocks noChangeArrowheads="1"/>
          </p:cNvSpPr>
          <p:nvPr/>
        </p:nvSpPr>
        <p:spPr bwMode="auto">
          <a:xfrm>
            <a:off x="1023937" y="3885111"/>
            <a:ext cx="6905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fontAlgn="base" hangingPunct="1">
              <a:spcBef>
                <a:spcPct val="50000"/>
              </a:spcBef>
              <a:spcAft>
                <a:spcPct val="0"/>
              </a:spcAft>
            </a:pPr>
            <a:r>
              <a:rPr lang="en-US" sz="1200" i="1" dirty="0" smtClean="0">
                <a:solidFill>
                  <a:prstClr val="black"/>
                </a:solidFill>
                <a:latin typeface="Calibri" pitchFamily="34" charset="0"/>
                <a:ea typeface="MS PGothic" pitchFamily="34" charset="-128"/>
              </a:rPr>
              <a:t> </a:t>
            </a:r>
            <a:endParaRPr lang="en-US" sz="1200" i="1" dirty="0">
              <a:solidFill>
                <a:prstClr val="black"/>
              </a:solidFill>
              <a:latin typeface="Calibri" pitchFamily="34" charset="0"/>
              <a:ea typeface="MS PGothic" pitchFamily="34" charset="-128"/>
            </a:endParaRPr>
          </a:p>
        </p:txBody>
      </p:sp>
      <p:sp>
        <p:nvSpPr>
          <p:cNvPr id="143" name="Text Box 145"/>
          <p:cNvSpPr txBox="1">
            <a:spLocks noChangeArrowheads="1"/>
          </p:cNvSpPr>
          <p:nvPr/>
        </p:nvSpPr>
        <p:spPr bwMode="auto">
          <a:xfrm>
            <a:off x="2525713" y="3233244"/>
            <a:ext cx="11938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fontAlgn="base" hangingPunct="1">
              <a:spcBef>
                <a:spcPct val="50000"/>
              </a:spcBef>
              <a:spcAft>
                <a:spcPct val="0"/>
              </a:spcAft>
            </a:pPr>
            <a:r>
              <a:rPr lang="en-US" sz="1400" b="1" dirty="0" smtClean="0">
                <a:solidFill>
                  <a:srgbClr val="002060"/>
                </a:solidFill>
                <a:latin typeface="Calibri" pitchFamily="34" charset="0"/>
                <a:ea typeface="MS PGothic" pitchFamily="34" charset="-128"/>
              </a:rPr>
              <a:t>CO</a:t>
            </a:r>
            <a:r>
              <a:rPr lang="en-US" sz="1200" b="1" dirty="0">
                <a:solidFill>
                  <a:prstClr val="black"/>
                </a:solidFill>
                <a:latin typeface="Calibri" pitchFamily="34" charset="0"/>
                <a:ea typeface="MS PGothic" pitchFamily="34" charset="-128"/>
              </a:rPr>
              <a:t/>
            </a:r>
            <a:br>
              <a:rPr lang="en-US" sz="1200" b="1" dirty="0">
                <a:solidFill>
                  <a:prstClr val="black"/>
                </a:solidFill>
                <a:latin typeface="Calibri" pitchFamily="34" charset="0"/>
                <a:ea typeface="MS PGothic" pitchFamily="34" charset="-128"/>
              </a:rPr>
            </a:br>
            <a:endParaRPr lang="en-US" sz="1200" b="1" dirty="0" smtClean="0">
              <a:solidFill>
                <a:prstClr val="black"/>
              </a:solidFill>
              <a:latin typeface="Calibri" pitchFamily="34" charset="0"/>
              <a:ea typeface="MS PGothic" pitchFamily="34" charset="-128"/>
            </a:endParaRPr>
          </a:p>
        </p:txBody>
      </p:sp>
      <p:sp>
        <p:nvSpPr>
          <p:cNvPr id="4" name="4-Point Star 3"/>
          <p:cNvSpPr/>
          <p:nvPr/>
        </p:nvSpPr>
        <p:spPr>
          <a:xfrm>
            <a:off x="425452" y="3078145"/>
            <a:ext cx="239712" cy="233823"/>
          </a:xfrm>
          <a:prstGeom prst="star4">
            <a:avLst/>
          </a:prstGeom>
          <a:solidFill>
            <a:srgbClr val="2E0D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4-Point Star 145"/>
          <p:cNvSpPr/>
          <p:nvPr/>
        </p:nvSpPr>
        <p:spPr>
          <a:xfrm>
            <a:off x="908985" y="4000751"/>
            <a:ext cx="239712" cy="233823"/>
          </a:xfrm>
          <a:prstGeom prst="star4">
            <a:avLst/>
          </a:prstGeom>
          <a:solidFill>
            <a:srgbClr val="2E0D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4-Point Star 146"/>
          <p:cNvSpPr/>
          <p:nvPr/>
        </p:nvSpPr>
        <p:spPr>
          <a:xfrm>
            <a:off x="1013232" y="4091227"/>
            <a:ext cx="239712" cy="233823"/>
          </a:xfrm>
          <a:prstGeom prst="star4">
            <a:avLst/>
          </a:prstGeom>
          <a:solidFill>
            <a:srgbClr val="2E0D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4-Point Star 148"/>
          <p:cNvSpPr/>
          <p:nvPr/>
        </p:nvSpPr>
        <p:spPr>
          <a:xfrm>
            <a:off x="4603750" y="5144600"/>
            <a:ext cx="239712" cy="233823"/>
          </a:xfrm>
          <a:prstGeom prst="star4">
            <a:avLst/>
          </a:prstGeom>
          <a:solidFill>
            <a:srgbClr val="2E0D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46330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76" y="403125"/>
            <a:ext cx="2053933" cy="1120876"/>
          </a:xfrm>
          <a:prstGeom prst="rect">
            <a:avLst/>
          </a:prstGeom>
        </p:spPr>
      </p:pic>
      <p:pic>
        <p:nvPicPr>
          <p:cNvPr id="6" name="Content Placeholder 5"/>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2861" r="7147"/>
          <a:stretch/>
        </p:blipFill>
        <p:spPr>
          <a:xfrm>
            <a:off x="745790" y="2360788"/>
            <a:ext cx="921625" cy="1389891"/>
          </a:xfrm>
          <a:prstGeom prst="rect">
            <a:avLst/>
          </a:prstGeom>
          <a:solidFill>
            <a:schemeClr val="bg2"/>
          </a:solidFill>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7990"/>
          <a:stretch/>
        </p:blipFill>
        <p:spPr>
          <a:xfrm>
            <a:off x="783019" y="3953155"/>
            <a:ext cx="847165" cy="9144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164" y="5203724"/>
            <a:ext cx="857250" cy="1166355"/>
          </a:xfrm>
          <a:prstGeom prst="rect">
            <a:avLst/>
          </a:prstGeom>
        </p:spPr>
      </p:pic>
      <p:sp>
        <p:nvSpPr>
          <p:cNvPr id="9" name="TextBox 8"/>
          <p:cNvSpPr txBox="1"/>
          <p:nvPr/>
        </p:nvSpPr>
        <p:spPr>
          <a:xfrm>
            <a:off x="1979973" y="2559864"/>
            <a:ext cx="6581467" cy="1292662"/>
          </a:xfrm>
          <a:prstGeom prst="rect">
            <a:avLst/>
          </a:prstGeom>
          <a:noFill/>
        </p:spPr>
        <p:txBody>
          <a:bodyPr wrap="square" rtlCol="0">
            <a:spAutoFit/>
          </a:bodyPr>
          <a:lstStyle/>
          <a:p>
            <a:r>
              <a:rPr lang="en-US" sz="2600" dirty="0" smtClean="0">
                <a:solidFill>
                  <a:srgbClr val="E46C0A"/>
                </a:solidFill>
              </a:rPr>
              <a:t>Inform </a:t>
            </a:r>
            <a:r>
              <a:rPr lang="en-US" sz="2600" dirty="0" smtClean="0">
                <a:solidFill>
                  <a:srgbClr val="1A3A71"/>
                </a:solidFill>
              </a:rPr>
              <a:t>funders of the latest issues and trends and their relevance for philanthropy</a:t>
            </a:r>
            <a:endParaRPr lang="en-US" sz="2600" dirty="0">
              <a:solidFill>
                <a:srgbClr val="1A3A71"/>
              </a:solidFill>
            </a:endParaRPr>
          </a:p>
        </p:txBody>
      </p:sp>
      <p:sp>
        <p:nvSpPr>
          <p:cNvPr id="10" name="TextBox 9"/>
          <p:cNvSpPr txBox="1"/>
          <p:nvPr/>
        </p:nvSpPr>
        <p:spPr>
          <a:xfrm>
            <a:off x="1979972" y="3953155"/>
            <a:ext cx="5416344" cy="1292662"/>
          </a:xfrm>
          <a:prstGeom prst="rect">
            <a:avLst/>
          </a:prstGeom>
          <a:noFill/>
        </p:spPr>
        <p:txBody>
          <a:bodyPr wrap="square" rtlCol="0">
            <a:spAutoFit/>
          </a:bodyPr>
          <a:lstStyle/>
          <a:p>
            <a:r>
              <a:rPr lang="en-US" sz="2600" dirty="0" smtClean="0">
                <a:solidFill>
                  <a:srgbClr val="E46C0A"/>
                </a:solidFill>
              </a:rPr>
              <a:t>Connect </a:t>
            </a:r>
            <a:r>
              <a:rPr lang="en-US" sz="2600" dirty="0" smtClean="0">
                <a:solidFill>
                  <a:srgbClr val="1A3A71"/>
                </a:solidFill>
              </a:rPr>
              <a:t>immigration to funding priorities and promote peer learning</a:t>
            </a:r>
            <a:endParaRPr lang="en-US" sz="2600" dirty="0">
              <a:solidFill>
                <a:srgbClr val="1A3A71"/>
              </a:solidFill>
            </a:endParaRPr>
          </a:p>
        </p:txBody>
      </p:sp>
      <p:sp>
        <p:nvSpPr>
          <p:cNvPr id="11" name="TextBox 10"/>
          <p:cNvSpPr txBox="1"/>
          <p:nvPr/>
        </p:nvSpPr>
        <p:spPr>
          <a:xfrm>
            <a:off x="1979973" y="5203723"/>
            <a:ext cx="5836673" cy="892552"/>
          </a:xfrm>
          <a:prstGeom prst="rect">
            <a:avLst/>
          </a:prstGeom>
          <a:noFill/>
        </p:spPr>
        <p:txBody>
          <a:bodyPr wrap="square" rtlCol="0">
            <a:spAutoFit/>
          </a:bodyPr>
          <a:lstStyle/>
          <a:p>
            <a:r>
              <a:rPr lang="en-US" sz="2600" dirty="0" smtClean="0">
                <a:solidFill>
                  <a:srgbClr val="E46C0A"/>
                </a:solidFill>
              </a:rPr>
              <a:t>Catalyze </a:t>
            </a:r>
            <a:r>
              <a:rPr lang="en-US" sz="2600" dirty="0" smtClean="0">
                <a:solidFill>
                  <a:srgbClr val="1A3A71"/>
                </a:solidFill>
              </a:rPr>
              <a:t>philanthropic response, especially collaboration</a:t>
            </a:r>
            <a:endParaRPr lang="en-US" sz="2600" dirty="0">
              <a:solidFill>
                <a:srgbClr val="1A3A71"/>
              </a:solidFill>
            </a:endParaRPr>
          </a:p>
        </p:txBody>
      </p:sp>
    </p:spTree>
    <p:extLst>
      <p:ext uri="{BB962C8B-B14F-4D97-AF65-F5344CB8AC3E}">
        <p14:creationId xmlns:p14="http://schemas.microsoft.com/office/powerpoint/2010/main" val="389938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362200"/>
            <a:ext cx="4737847" cy="1168400"/>
          </a:xfrm>
        </p:spPr>
        <p:txBody>
          <a:bodyPr>
            <a:normAutofit/>
          </a:bodyPr>
          <a:lstStyle/>
          <a:p>
            <a:r>
              <a:rPr lang="en-US" sz="3600" cap="none" dirty="0" smtClean="0"/>
              <a:t>LOCAL CONTEXT</a:t>
            </a:r>
            <a:endParaRPr lang="en-US" sz="3600" cap="none" dirty="0"/>
          </a:p>
        </p:txBody>
      </p:sp>
      <p:sp>
        <p:nvSpPr>
          <p:cNvPr id="4" name="Slide Number Placeholder 3"/>
          <p:cNvSpPr>
            <a:spLocks noGrp="1"/>
          </p:cNvSpPr>
          <p:nvPr>
            <p:ph type="sldNum" sz="quarter" idx="12"/>
          </p:nvPr>
        </p:nvSpPr>
        <p:spPr/>
        <p:txBody>
          <a:bodyPr/>
          <a:lstStyle/>
          <a:p>
            <a:fld id="{162F1D00-BD13-4404-86B0-79703945A0A7}" type="slidenum">
              <a:rPr lang="en-US" smtClean="0"/>
              <a:t>14</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756630"/>
            <a:ext cx="2665288"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62000"/>
            <a:ext cx="1165698" cy="1369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73741" y="3994665"/>
            <a:ext cx="4572000" cy="1384995"/>
          </a:xfrm>
          <a:prstGeom prst="rect">
            <a:avLst/>
          </a:prstGeom>
        </p:spPr>
        <p:txBody>
          <a:bodyPr>
            <a:spAutoFit/>
          </a:bodyPr>
          <a:lstStyle/>
          <a:p>
            <a:pPr marL="0" lvl="1" indent="0">
              <a:buNone/>
            </a:pPr>
            <a:r>
              <a:rPr lang="en-US" sz="2800" i="1" dirty="0" err="1"/>
              <a:t>Sundrop</a:t>
            </a:r>
            <a:r>
              <a:rPr lang="en-US" sz="2800" i="1" dirty="0"/>
              <a:t> Carter </a:t>
            </a:r>
          </a:p>
          <a:p>
            <a:pPr marL="0" lvl="1" indent="0">
              <a:buNone/>
            </a:pPr>
            <a:r>
              <a:rPr lang="en-US" sz="2800" dirty="0" smtClean="0"/>
              <a:t>PA </a:t>
            </a:r>
            <a:r>
              <a:rPr lang="en-US" sz="2800" dirty="0"/>
              <a:t>Immigration and Citizenship Coalition</a:t>
            </a:r>
          </a:p>
        </p:txBody>
      </p:sp>
    </p:spTree>
    <p:extLst>
      <p:ext uri="{BB962C8B-B14F-4D97-AF65-F5344CB8AC3E}">
        <p14:creationId xmlns:p14="http://schemas.microsoft.com/office/powerpoint/2010/main" val="1644994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Need / Opportunity</a:t>
            </a:r>
            <a:endParaRPr lang="en-US" dirty="0"/>
          </a:p>
        </p:txBody>
      </p:sp>
      <p:sp>
        <p:nvSpPr>
          <p:cNvPr id="3" name="Content Placeholder 2"/>
          <p:cNvSpPr>
            <a:spLocks noGrp="1"/>
          </p:cNvSpPr>
          <p:nvPr>
            <p:ph idx="1"/>
          </p:nvPr>
        </p:nvSpPr>
        <p:spPr>
          <a:xfrm>
            <a:off x="457200" y="1905000"/>
            <a:ext cx="7620000" cy="4800600"/>
          </a:xfrm>
        </p:spPr>
        <p:txBody>
          <a:bodyPr>
            <a:normAutofit/>
          </a:bodyPr>
          <a:lstStyle/>
          <a:p>
            <a:pPr marL="461963" lvl="1" indent="-331788">
              <a:buFont typeface="Wingdings" pitchFamily="2" charset="2"/>
              <a:buChar char="Ø"/>
            </a:pPr>
            <a:r>
              <a:rPr lang="en-US" sz="2400" dirty="0" smtClean="0"/>
              <a:t> Growth/demographics </a:t>
            </a:r>
            <a:r>
              <a:rPr lang="en-US" sz="2400" dirty="0"/>
              <a:t>of immigrant &amp; undocumented communities in Pennsylvania</a:t>
            </a:r>
          </a:p>
          <a:p>
            <a:pPr marL="461963" lvl="1" indent="-331788">
              <a:spcBef>
                <a:spcPts val="1200"/>
              </a:spcBef>
              <a:buFont typeface="Wingdings" pitchFamily="2" charset="2"/>
              <a:buChar char="Ø"/>
            </a:pPr>
            <a:r>
              <a:rPr lang="en-US" sz="2400" dirty="0" smtClean="0"/>
              <a:t> Economic </a:t>
            </a:r>
            <a:r>
              <a:rPr lang="en-US" sz="2400" dirty="0"/>
              <a:t>benefits of immigrant communities</a:t>
            </a:r>
          </a:p>
          <a:p>
            <a:pPr marL="461963" lvl="1" indent="-331788">
              <a:spcBef>
                <a:spcPts val="1200"/>
              </a:spcBef>
              <a:buFont typeface="Wingdings" pitchFamily="2" charset="2"/>
              <a:buChar char="Ø"/>
            </a:pPr>
            <a:r>
              <a:rPr lang="en-US" sz="2400" dirty="0" smtClean="0"/>
              <a:t> Lack </a:t>
            </a:r>
            <a:r>
              <a:rPr lang="en-US" sz="2400" dirty="0"/>
              <a:t>of services outside </a:t>
            </a:r>
            <a:r>
              <a:rPr lang="en-US" sz="2400" dirty="0" smtClean="0"/>
              <a:t>Philadelphia</a:t>
            </a:r>
          </a:p>
          <a:p>
            <a:pPr marL="1033463" lvl="2" indent="-257175">
              <a:buClr>
                <a:schemeClr val="accent5"/>
              </a:buClr>
              <a:buFont typeface="Wingdings" pitchFamily="2" charset="2"/>
              <a:buChar char="§"/>
              <a:tabLst>
                <a:tab pos="1033463" algn="l"/>
              </a:tabLst>
            </a:pPr>
            <a:r>
              <a:rPr lang="en-US" sz="2400" dirty="0" smtClean="0"/>
              <a:t>Access to quality immigration services for existing forms of relief</a:t>
            </a:r>
          </a:p>
          <a:p>
            <a:pPr marL="1033463" lvl="2" indent="-257175">
              <a:buClr>
                <a:schemeClr val="accent5"/>
              </a:buClr>
              <a:buFont typeface="Wingdings" pitchFamily="2" charset="2"/>
              <a:buChar char="§"/>
              <a:tabLst>
                <a:tab pos="1033463" algn="l"/>
              </a:tabLst>
            </a:pPr>
            <a:r>
              <a:rPr lang="en-US" sz="2400" dirty="0" smtClean="0"/>
              <a:t>Combating “</a:t>
            </a:r>
            <a:r>
              <a:rPr lang="en-US" sz="2400" dirty="0" err="1" smtClean="0"/>
              <a:t>notario</a:t>
            </a:r>
            <a:r>
              <a:rPr lang="en-US" sz="2400" dirty="0" smtClean="0"/>
              <a:t>” fraud</a:t>
            </a:r>
            <a:endParaRPr lang="en-US" sz="2400" dirty="0"/>
          </a:p>
        </p:txBody>
      </p:sp>
    </p:spTree>
    <p:extLst>
      <p:ext uri="{BB962C8B-B14F-4D97-AF65-F5344CB8AC3E}">
        <p14:creationId xmlns:p14="http://schemas.microsoft.com/office/powerpoint/2010/main" val="361553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ennsylvania infographic.jpg"/>
          <p:cNvPicPr>
            <a:picLocks noGrp="1" noChangeAspect="1"/>
          </p:cNvPicPr>
          <p:nvPr>
            <p:ph idx="1"/>
          </p:nvPr>
        </p:nvPicPr>
        <p:blipFill>
          <a:blip r:embed="rId2" cstate="print"/>
          <a:stretch>
            <a:fillRect/>
          </a:stretch>
        </p:blipFill>
        <p:spPr>
          <a:xfrm>
            <a:off x="762000" y="457200"/>
            <a:ext cx="7696200" cy="5947063"/>
          </a:xfrm>
        </p:spPr>
      </p:pic>
    </p:spTree>
    <p:extLst>
      <p:ext uri="{BB962C8B-B14F-4D97-AF65-F5344CB8AC3E}">
        <p14:creationId xmlns:p14="http://schemas.microsoft.com/office/powerpoint/2010/main" val="3113144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057400"/>
            <a:ext cx="4114800" cy="1143000"/>
          </a:xfrm>
        </p:spPr>
        <p:txBody>
          <a:bodyPr/>
          <a:lstStyle/>
          <a:p>
            <a:r>
              <a:rPr lang="en-US" sz="3600" dirty="0" smtClean="0"/>
              <a:t>POLICY CONTEXT </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4038600"/>
            <a:ext cx="1848690" cy="2196020"/>
          </a:xfrm>
          <a:prstGeom prst="rect">
            <a:avLst/>
          </a:prstGeom>
        </p:spPr>
      </p:pic>
      <p:sp>
        <p:nvSpPr>
          <p:cNvPr id="5" name="Rectangle 4"/>
          <p:cNvSpPr/>
          <p:nvPr/>
        </p:nvSpPr>
        <p:spPr>
          <a:xfrm>
            <a:off x="1066800" y="4267200"/>
            <a:ext cx="3733800" cy="954107"/>
          </a:xfrm>
          <a:prstGeom prst="rect">
            <a:avLst/>
          </a:prstGeom>
        </p:spPr>
        <p:txBody>
          <a:bodyPr wrap="square">
            <a:spAutoFit/>
          </a:bodyPr>
          <a:lstStyle/>
          <a:p>
            <a:pPr marL="0" lvl="1" indent="0">
              <a:spcBef>
                <a:spcPts val="0"/>
              </a:spcBef>
              <a:buNone/>
            </a:pPr>
            <a:r>
              <a:rPr lang="en-US" sz="2800" i="1" dirty="0"/>
              <a:t>Philippe </a:t>
            </a:r>
            <a:r>
              <a:rPr lang="en-US" sz="2800" i="1" dirty="0" smtClean="0"/>
              <a:t>Weisz </a:t>
            </a:r>
            <a:endParaRPr lang="en-US" sz="2800" i="1" dirty="0"/>
          </a:p>
          <a:p>
            <a:pPr marL="0" lvl="1" indent="0">
              <a:spcBef>
                <a:spcPts val="0"/>
              </a:spcBef>
              <a:buNone/>
            </a:pPr>
            <a:r>
              <a:rPr lang="en-US" sz="2800" dirty="0" smtClean="0"/>
              <a:t>HIAS </a:t>
            </a:r>
            <a:r>
              <a:rPr lang="en-US" sz="2800" dirty="0"/>
              <a:t>Pennsylvania</a:t>
            </a:r>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0"/>
            <a:ext cx="1156727" cy="1100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281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153400" cy="944562"/>
          </a:xfrm>
        </p:spPr>
        <p:txBody>
          <a:bodyPr/>
          <a:lstStyle/>
          <a:p>
            <a:r>
              <a:rPr lang="en-US" dirty="0" smtClean="0"/>
              <a:t>Policy Context </a:t>
            </a:r>
            <a:endParaRPr lang="en-US" dirty="0"/>
          </a:p>
        </p:txBody>
      </p:sp>
      <p:sp>
        <p:nvSpPr>
          <p:cNvPr id="3" name="Content Placeholder 2"/>
          <p:cNvSpPr>
            <a:spLocks noGrp="1"/>
          </p:cNvSpPr>
          <p:nvPr>
            <p:ph idx="1"/>
          </p:nvPr>
        </p:nvSpPr>
        <p:spPr>
          <a:xfrm>
            <a:off x="304800" y="1295400"/>
            <a:ext cx="8001000" cy="5562600"/>
          </a:xfrm>
        </p:spPr>
        <p:txBody>
          <a:bodyPr>
            <a:normAutofit/>
          </a:bodyPr>
          <a:lstStyle/>
          <a:p>
            <a:pPr marL="285750" lvl="1">
              <a:buNone/>
            </a:pPr>
            <a:r>
              <a:rPr lang="en-US" b="1" dirty="0" smtClean="0"/>
              <a:t>2012 Deferred Action for Childhood Arrivals (DACA)</a:t>
            </a:r>
          </a:p>
          <a:p>
            <a:pPr marL="565150" lvl="1" indent="-274638">
              <a:buFont typeface="Wingdings" pitchFamily="2" charset="2"/>
              <a:buChar char="Ø"/>
            </a:pPr>
            <a:r>
              <a:rPr lang="en-US" dirty="0" smtClean="0"/>
              <a:t>Approximately 665,000 have applied nationally</a:t>
            </a:r>
          </a:p>
          <a:p>
            <a:pPr marL="930910" lvl="2">
              <a:buClr>
                <a:schemeClr val="accent5"/>
              </a:buClr>
              <a:buFont typeface="Wingdings" pitchFamily="2" charset="2"/>
              <a:buChar char="§"/>
            </a:pPr>
            <a:r>
              <a:rPr lang="en-US" dirty="0" smtClean="0"/>
              <a:t>59% obtained a new job, 45% increased job earnings, 57% obtained a driver’s license, 49% opened their first bank account, and 21% obtained health care</a:t>
            </a:r>
          </a:p>
          <a:p>
            <a:pPr marL="565150" lvl="1" indent="-274638">
              <a:buFont typeface="Wingdings" pitchFamily="2" charset="2"/>
              <a:buChar char="Ø"/>
            </a:pPr>
            <a:r>
              <a:rPr lang="en-US" dirty="0" smtClean="0"/>
              <a:t>Approximately 4,660 applied in PA</a:t>
            </a:r>
          </a:p>
          <a:p>
            <a:pPr marL="285750" lvl="1">
              <a:buNone/>
            </a:pPr>
            <a:r>
              <a:rPr lang="en-US" b="1" dirty="0" smtClean="0"/>
              <a:t>Summary </a:t>
            </a:r>
            <a:r>
              <a:rPr lang="en-US" b="1" dirty="0"/>
              <a:t>of President Obama’s Executive Action on </a:t>
            </a:r>
            <a:r>
              <a:rPr lang="en-US" b="1" dirty="0" smtClean="0"/>
              <a:t>Immigration</a:t>
            </a:r>
          </a:p>
          <a:p>
            <a:pPr marL="569913" lvl="1" indent="-290513">
              <a:buFont typeface="Wingdings" pitchFamily="2" charset="2"/>
              <a:buChar char="Ø"/>
            </a:pPr>
            <a:r>
              <a:rPr lang="en-US" dirty="0" smtClean="0"/>
              <a:t>On November 20, 2014, President Obama announced executive action on immigration. The President is directing federal immigration agencies to prioritize use of resources and:</a:t>
            </a:r>
          </a:p>
          <a:p>
            <a:pPr marL="914400" lvl="2" indent="-344488">
              <a:buClr>
                <a:schemeClr val="accent5"/>
              </a:buClr>
              <a:buFont typeface="Wingdings" pitchFamily="2" charset="2"/>
              <a:buChar char="§"/>
            </a:pPr>
            <a:r>
              <a:rPr lang="en-US" dirty="0" smtClean="0"/>
              <a:t>Defer deportation and permit noncitizens to remain in U.S for period of time</a:t>
            </a:r>
          </a:p>
          <a:p>
            <a:pPr marL="914400" lvl="2" indent="-344488">
              <a:buClr>
                <a:schemeClr val="accent5"/>
              </a:buClr>
              <a:buFont typeface="Wingdings" pitchFamily="2" charset="2"/>
              <a:buChar char="§"/>
            </a:pPr>
            <a:r>
              <a:rPr lang="en-US" dirty="0" smtClean="0"/>
              <a:t>Authorize work permits</a:t>
            </a:r>
          </a:p>
          <a:p>
            <a:pPr marL="914400" lvl="2" indent="-344488">
              <a:buClr>
                <a:schemeClr val="accent5"/>
              </a:buClr>
              <a:buFont typeface="Wingdings" pitchFamily="2" charset="2"/>
              <a:buChar char="§"/>
            </a:pPr>
            <a:r>
              <a:rPr lang="en-US" dirty="0" smtClean="0"/>
              <a:t>Allow travel</a:t>
            </a:r>
          </a:p>
          <a:p>
            <a:pPr lvl="1">
              <a:buNone/>
            </a:pPr>
            <a:endParaRPr lang="en-US" dirty="0" smtClean="0"/>
          </a:p>
        </p:txBody>
      </p:sp>
    </p:spTree>
    <p:extLst>
      <p:ext uri="{BB962C8B-B14F-4D97-AF65-F5344CB8AC3E}">
        <p14:creationId xmlns:p14="http://schemas.microsoft.com/office/powerpoint/2010/main" val="3476697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7848600" cy="4800600"/>
          </a:xfrm>
        </p:spPr>
        <p:txBody>
          <a:bodyPr>
            <a:normAutofit/>
          </a:bodyPr>
          <a:lstStyle/>
          <a:p>
            <a:pPr marL="338138" lvl="1">
              <a:buNone/>
            </a:pPr>
            <a:endParaRPr lang="en-US" b="1" dirty="0" smtClean="0"/>
          </a:p>
          <a:p>
            <a:pPr marL="338138" lvl="1" indent="-219075">
              <a:buNone/>
            </a:pPr>
            <a:r>
              <a:rPr lang="en-US" b="1" dirty="0" smtClean="0"/>
              <a:t>What did this announcement do?</a:t>
            </a:r>
          </a:p>
          <a:p>
            <a:pPr marL="623888" lvl="1" indent="-279400">
              <a:buFont typeface="Wingdings" pitchFamily="2" charset="2"/>
              <a:buChar char="Ø"/>
            </a:pPr>
            <a:r>
              <a:rPr lang="en-US" dirty="0" smtClean="0"/>
              <a:t>Expand Deferred Action to include parents of U.S. citizens and green card holders (DAPA)</a:t>
            </a:r>
          </a:p>
          <a:p>
            <a:pPr marL="623888" lvl="1" indent="-279400">
              <a:buFont typeface="Wingdings" pitchFamily="2" charset="2"/>
              <a:buChar char="Ø"/>
            </a:pPr>
            <a:r>
              <a:rPr lang="en-US" dirty="0" smtClean="0"/>
              <a:t>Expand DACA to eliminate age cap, change date-of-entry, and extend EAD period to 3 years (DACA +)</a:t>
            </a:r>
          </a:p>
          <a:p>
            <a:pPr marL="623888" lvl="1" indent="-279400">
              <a:buFont typeface="Wingdings" pitchFamily="2" charset="2"/>
              <a:buChar char="Ø"/>
            </a:pPr>
            <a:r>
              <a:rPr lang="en-US" dirty="0" smtClean="0"/>
              <a:t>End Secure Communities </a:t>
            </a:r>
          </a:p>
          <a:p>
            <a:pPr lvl="1">
              <a:buFont typeface="Wingdings" pitchFamily="2" charset="2"/>
              <a:buChar char="Ø"/>
            </a:pPr>
            <a:endParaRPr lang="en-US" dirty="0" smtClean="0"/>
          </a:p>
          <a:p>
            <a:pPr marL="338138" lvl="1">
              <a:buNone/>
            </a:pPr>
            <a:r>
              <a:rPr lang="en-US" b="1" dirty="0" smtClean="0"/>
              <a:t>Where is DAPA/DACA+ now?</a:t>
            </a:r>
          </a:p>
          <a:p>
            <a:pPr>
              <a:buNone/>
            </a:pPr>
            <a:endParaRPr lang="en-US" sz="2000" dirty="0"/>
          </a:p>
        </p:txBody>
      </p:sp>
      <p:sp>
        <p:nvSpPr>
          <p:cNvPr id="4" name="Title 1"/>
          <p:cNvSpPr>
            <a:spLocks noGrp="1"/>
          </p:cNvSpPr>
          <p:nvPr>
            <p:ph type="title"/>
          </p:nvPr>
        </p:nvSpPr>
        <p:spPr/>
        <p:txBody>
          <a:bodyPr/>
          <a:lstStyle/>
          <a:p>
            <a:r>
              <a:rPr lang="en-US" dirty="0" smtClean="0"/>
              <a:t>Policy Context Cont. </a:t>
            </a:r>
            <a:endParaRPr lang="en-US" dirty="0"/>
          </a:p>
        </p:txBody>
      </p:sp>
    </p:spTree>
    <p:extLst>
      <p:ext uri="{BB962C8B-B14F-4D97-AF65-F5344CB8AC3E}">
        <p14:creationId xmlns:p14="http://schemas.microsoft.com/office/powerpoint/2010/main" val="211001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this webinar:	</a:t>
            </a:r>
            <a:endParaRPr lang="en-US" dirty="0"/>
          </a:p>
        </p:txBody>
      </p:sp>
      <p:sp>
        <p:nvSpPr>
          <p:cNvPr id="3" name="Content Placeholder 2"/>
          <p:cNvSpPr>
            <a:spLocks noGrp="1"/>
          </p:cNvSpPr>
          <p:nvPr>
            <p:ph idx="1"/>
          </p:nvPr>
        </p:nvSpPr>
        <p:spPr/>
        <p:txBody>
          <a:bodyPr/>
          <a:lstStyle/>
          <a:p>
            <a:r>
              <a:rPr lang="en-US" dirty="0" smtClean="0"/>
              <a:t>This webinar is being recorded.</a:t>
            </a:r>
          </a:p>
          <a:p>
            <a:r>
              <a:rPr lang="en-US" dirty="0" smtClean="0"/>
              <a:t>During this webinar, all participant lines will be muted.</a:t>
            </a:r>
          </a:p>
          <a:p>
            <a:r>
              <a:rPr lang="en-US" dirty="0" smtClean="0"/>
              <a:t>There will be several breaks throughout the program for questions, we ask that you type your questions into the chat box.  You are also welcome to type questions throughout the presentation.</a:t>
            </a:r>
          </a:p>
          <a:p>
            <a:r>
              <a:rPr lang="en-US" dirty="0" smtClean="0"/>
              <a:t>Due to time limitations, if we do not get to address your question during the webinar, we will follow up on your question via email.</a:t>
            </a:r>
            <a:endParaRPr lang="en-US" dirty="0"/>
          </a:p>
        </p:txBody>
      </p:sp>
    </p:spTree>
    <p:extLst>
      <p:ext uri="{BB962C8B-B14F-4D97-AF65-F5344CB8AC3E}">
        <p14:creationId xmlns:p14="http://schemas.microsoft.com/office/powerpoint/2010/main" val="1465909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438400"/>
            <a:ext cx="7620000" cy="1143000"/>
          </a:xfrm>
        </p:spPr>
        <p:txBody>
          <a:bodyPr/>
          <a:lstStyle/>
          <a:p>
            <a:r>
              <a:rPr lang="en-US" sz="5600" dirty="0" smtClean="0"/>
              <a:t>Questions?   </a:t>
            </a:r>
            <a:endParaRPr lang="en-US" sz="5600" dirty="0"/>
          </a:p>
        </p:txBody>
      </p:sp>
    </p:spTree>
    <p:extLst>
      <p:ext uri="{BB962C8B-B14F-4D97-AF65-F5344CB8AC3E}">
        <p14:creationId xmlns:p14="http://schemas.microsoft.com/office/powerpoint/2010/main" val="3873119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a:t>
            </a:r>
            <a:r>
              <a:rPr lang="en-US" i="1" dirty="0" smtClean="0"/>
              <a:t>PA is Ready!</a:t>
            </a:r>
            <a:endParaRPr lang="en-US" i="1" dirty="0"/>
          </a:p>
        </p:txBody>
      </p:sp>
      <p:sp>
        <p:nvSpPr>
          <p:cNvPr id="3" name="Content Placeholder 2"/>
          <p:cNvSpPr>
            <a:spLocks noGrp="1"/>
          </p:cNvSpPr>
          <p:nvPr>
            <p:ph idx="1"/>
          </p:nvPr>
        </p:nvSpPr>
        <p:spPr>
          <a:xfrm>
            <a:off x="381000" y="1752600"/>
            <a:ext cx="7696200" cy="4648200"/>
          </a:xfrm>
        </p:spPr>
        <p:txBody>
          <a:bodyPr/>
          <a:lstStyle/>
          <a:p>
            <a:pPr marL="461963" indent="-347663">
              <a:buClr>
                <a:schemeClr val="accent2"/>
              </a:buClr>
              <a:buFont typeface="Wingdings" pitchFamily="2" charset="2"/>
              <a:buChar char="Ø"/>
            </a:pPr>
            <a:r>
              <a:rPr lang="en-US" dirty="0" smtClean="0"/>
              <a:t>Diverse coalition of organizations across Pennsylvania formed in September 2014 to prepare for Executive Action on immigration</a:t>
            </a:r>
          </a:p>
          <a:p>
            <a:pPr marL="461963" indent="-347663">
              <a:spcBef>
                <a:spcPts val="1200"/>
              </a:spcBef>
              <a:buClr>
                <a:schemeClr val="accent2"/>
              </a:buClr>
              <a:buFont typeface="Wingdings" pitchFamily="2" charset="2"/>
              <a:buChar char="Ø"/>
              <a:tabLst>
                <a:tab pos="461963" algn="l"/>
              </a:tabLst>
            </a:pPr>
            <a:r>
              <a:rPr lang="en-US" dirty="0" smtClean="0"/>
              <a:t>Includes grassroots community groups, legal service providers, faith communities and other nonprofit organizations</a:t>
            </a:r>
          </a:p>
          <a:p>
            <a:pPr marL="461963" indent="-347663">
              <a:spcBef>
                <a:spcPts val="1200"/>
              </a:spcBef>
              <a:buClr>
                <a:schemeClr val="accent2"/>
              </a:buClr>
              <a:buFont typeface="Wingdings" pitchFamily="2" charset="2"/>
              <a:buChar char="Ø"/>
              <a:tabLst>
                <a:tab pos="461963" algn="l"/>
              </a:tabLst>
            </a:pPr>
            <a:r>
              <a:rPr lang="en-US" dirty="0" smtClean="0"/>
              <a:t>Works in close partnership with additional key stakeholders including local governments, Consulates, educational institutions, pro bono attorneys, unions, and businesses </a:t>
            </a:r>
          </a:p>
          <a:p>
            <a:pPr marL="461963" indent="-347663">
              <a:spcBef>
                <a:spcPts val="1200"/>
              </a:spcBef>
              <a:buClr>
                <a:schemeClr val="accent2"/>
              </a:buClr>
              <a:buFont typeface="Wingdings" pitchFamily="2" charset="2"/>
              <a:buChar char="Ø"/>
              <a:tabLst>
                <a:tab pos="461963" algn="l"/>
              </a:tabLst>
            </a:pPr>
            <a:r>
              <a:rPr lang="en-US" dirty="0" smtClean="0"/>
              <a:t>http://www.paimmigrant.org/paisready</a:t>
            </a:r>
          </a:p>
        </p:txBody>
      </p:sp>
    </p:spTree>
    <p:extLst>
      <p:ext uri="{BB962C8B-B14F-4D97-AF65-F5344CB8AC3E}">
        <p14:creationId xmlns:p14="http://schemas.microsoft.com/office/powerpoint/2010/main" val="2285015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PA is Ready! </a:t>
            </a:r>
            <a:r>
              <a:rPr lang="en-US" dirty="0" smtClean="0"/>
              <a:t>Members</a:t>
            </a:r>
            <a:endParaRPr lang="en-US" dirty="0"/>
          </a:p>
        </p:txBody>
      </p:sp>
      <p:sp>
        <p:nvSpPr>
          <p:cNvPr id="3" name="Content Placeholder 2"/>
          <p:cNvSpPr>
            <a:spLocks noGrp="1"/>
          </p:cNvSpPr>
          <p:nvPr>
            <p:ph idx="1"/>
          </p:nvPr>
        </p:nvSpPr>
        <p:spPr>
          <a:xfrm>
            <a:off x="381000" y="1447800"/>
            <a:ext cx="7696200" cy="4953000"/>
          </a:xfrm>
        </p:spPr>
        <p:txBody>
          <a:bodyPr numCol="2">
            <a:normAutofit fontScale="85000" lnSpcReduction="20000"/>
          </a:bodyPr>
          <a:lstStyle/>
          <a:p>
            <a:pPr>
              <a:buClr>
                <a:schemeClr val="accent2"/>
              </a:buClr>
            </a:pPr>
            <a:r>
              <a:rPr lang="en-US" dirty="0" smtClean="0"/>
              <a:t>Aquinas Center </a:t>
            </a:r>
            <a:r>
              <a:rPr lang="en-US" i="1" dirty="0" smtClean="0"/>
              <a:t>(Philadelphia)</a:t>
            </a:r>
            <a:endParaRPr lang="en-US" dirty="0" smtClean="0"/>
          </a:p>
          <a:p>
            <a:pPr>
              <a:buClr>
                <a:schemeClr val="accent2"/>
              </a:buClr>
            </a:pPr>
            <a:r>
              <a:rPr lang="en-US" dirty="0" smtClean="0"/>
              <a:t>CASA </a:t>
            </a:r>
            <a:r>
              <a:rPr lang="en-US" i="1" dirty="0" smtClean="0"/>
              <a:t>(York)</a:t>
            </a:r>
            <a:r>
              <a:rPr lang="en-US" dirty="0" smtClean="0"/>
              <a:t> </a:t>
            </a:r>
          </a:p>
          <a:p>
            <a:pPr>
              <a:buClr>
                <a:schemeClr val="accent2"/>
              </a:buClr>
            </a:pPr>
            <a:r>
              <a:rPr lang="en-US" dirty="0" smtClean="0"/>
              <a:t>Casa de la </a:t>
            </a:r>
            <a:r>
              <a:rPr lang="en-US" dirty="0" err="1" smtClean="0"/>
              <a:t>Cultura</a:t>
            </a:r>
            <a:r>
              <a:rPr lang="en-US" dirty="0" smtClean="0"/>
              <a:t> </a:t>
            </a:r>
            <a:r>
              <a:rPr lang="en-US" i="1" dirty="0" smtClean="0"/>
              <a:t>(Gettysburg)</a:t>
            </a:r>
            <a:endParaRPr lang="en-US" dirty="0" smtClean="0"/>
          </a:p>
          <a:p>
            <a:pPr>
              <a:buClr>
                <a:schemeClr val="accent2"/>
              </a:buClr>
            </a:pPr>
            <a:r>
              <a:rPr lang="en-US" dirty="0" smtClean="0"/>
              <a:t>Casa San Jose </a:t>
            </a:r>
            <a:r>
              <a:rPr lang="en-US" i="1" dirty="0" smtClean="0"/>
              <a:t>(Pittsburgh)</a:t>
            </a:r>
            <a:endParaRPr lang="en-US" dirty="0" smtClean="0"/>
          </a:p>
          <a:p>
            <a:pPr>
              <a:buClr>
                <a:schemeClr val="accent2"/>
              </a:buClr>
            </a:pPr>
            <a:r>
              <a:rPr lang="en-US" dirty="0" smtClean="0"/>
              <a:t>Catholic Charities </a:t>
            </a:r>
            <a:r>
              <a:rPr lang="en-US" i="1" dirty="0" smtClean="0"/>
              <a:t>(Harrisburg)</a:t>
            </a:r>
            <a:endParaRPr lang="en-US" dirty="0" smtClean="0"/>
          </a:p>
          <a:p>
            <a:pPr>
              <a:buClr>
                <a:schemeClr val="accent2"/>
              </a:buClr>
            </a:pPr>
            <a:r>
              <a:rPr lang="en-US" dirty="0" err="1" smtClean="0"/>
              <a:t>Ceiba</a:t>
            </a:r>
            <a:r>
              <a:rPr lang="en-US" dirty="0" smtClean="0"/>
              <a:t> </a:t>
            </a:r>
            <a:r>
              <a:rPr lang="en-US" i="1" dirty="0" smtClean="0"/>
              <a:t>(Philadelphia)</a:t>
            </a:r>
            <a:endParaRPr lang="en-US" dirty="0" smtClean="0"/>
          </a:p>
          <a:p>
            <a:pPr>
              <a:buClr>
                <a:schemeClr val="accent2"/>
              </a:buClr>
            </a:pPr>
            <a:r>
              <a:rPr lang="en-US" dirty="0" smtClean="0"/>
              <a:t>Centro de </a:t>
            </a:r>
            <a:r>
              <a:rPr lang="en-US" dirty="0" err="1" smtClean="0"/>
              <a:t>Apoyo</a:t>
            </a:r>
            <a:r>
              <a:rPr lang="en-US" dirty="0" smtClean="0"/>
              <a:t> de Upper Darby </a:t>
            </a:r>
            <a:r>
              <a:rPr lang="en-US" i="1" dirty="0" smtClean="0"/>
              <a:t>(Upper Darby)</a:t>
            </a:r>
          </a:p>
          <a:p>
            <a:pPr>
              <a:buClr>
                <a:schemeClr val="accent2"/>
              </a:buClr>
            </a:pPr>
            <a:r>
              <a:rPr lang="en-US" dirty="0" smtClean="0"/>
              <a:t>Church World Service – Lancaster </a:t>
            </a:r>
            <a:r>
              <a:rPr lang="en-US" i="1" dirty="0" smtClean="0"/>
              <a:t>(Lancaster)</a:t>
            </a:r>
            <a:endParaRPr lang="en-US" dirty="0" smtClean="0"/>
          </a:p>
          <a:p>
            <a:pPr>
              <a:buClr>
                <a:schemeClr val="accent2"/>
              </a:buClr>
            </a:pPr>
            <a:r>
              <a:rPr lang="en-US" dirty="0" smtClean="0"/>
              <a:t>Coalition of African Communities (AFRICOM) </a:t>
            </a:r>
            <a:r>
              <a:rPr lang="en-US" i="1" dirty="0" smtClean="0"/>
              <a:t>(Philadelphia)</a:t>
            </a:r>
            <a:endParaRPr lang="en-US" dirty="0" smtClean="0"/>
          </a:p>
          <a:p>
            <a:pPr>
              <a:buClr>
                <a:schemeClr val="accent2"/>
              </a:buClr>
            </a:pPr>
            <a:r>
              <a:rPr lang="en-US" dirty="0" smtClean="0"/>
              <a:t>Community Justice Project </a:t>
            </a:r>
            <a:r>
              <a:rPr lang="en-US" i="1" dirty="0" smtClean="0"/>
              <a:t>(Reading)</a:t>
            </a:r>
            <a:endParaRPr lang="en-US" dirty="0" smtClean="0"/>
          </a:p>
          <a:p>
            <a:pPr>
              <a:buClr>
                <a:schemeClr val="accent2"/>
              </a:buClr>
            </a:pPr>
            <a:r>
              <a:rPr lang="en-US" dirty="0" smtClean="0"/>
              <a:t>Esperanza Immigration Legal Services </a:t>
            </a:r>
            <a:r>
              <a:rPr lang="en-US" i="1" dirty="0" smtClean="0"/>
              <a:t>(Philadelphia)</a:t>
            </a:r>
            <a:endParaRPr lang="en-US" dirty="0" smtClean="0"/>
          </a:p>
          <a:p>
            <a:pPr>
              <a:buClr>
                <a:schemeClr val="accent2"/>
              </a:buClr>
            </a:pPr>
            <a:r>
              <a:rPr lang="en-US" dirty="0" smtClean="0"/>
              <a:t>Friends of </a:t>
            </a:r>
            <a:r>
              <a:rPr lang="en-US" dirty="0" err="1" smtClean="0"/>
              <a:t>Farmworkers</a:t>
            </a:r>
            <a:r>
              <a:rPr lang="en-US" dirty="0" smtClean="0"/>
              <a:t> </a:t>
            </a:r>
            <a:r>
              <a:rPr lang="en-US" i="1" dirty="0" smtClean="0"/>
              <a:t>(statewide)</a:t>
            </a:r>
            <a:endParaRPr lang="en-US" dirty="0" smtClean="0"/>
          </a:p>
          <a:p>
            <a:pPr>
              <a:buClr>
                <a:schemeClr val="accent2"/>
              </a:buClr>
            </a:pPr>
            <a:r>
              <a:rPr lang="en-US" dirty="0" smtClean="0"/>
              <a:t>Greater Reading Immigration Project </a:t>
            </a:r>
            <a:r>
              <a:rPr lang="en-US" i="1" dirty="0" smtClean="0"/>
              <a:t>(Reading)</a:t>
            </a:r>
            <a:endParaRPr lang="en-US" dirty="0" smtClean="0"/>
          </a:p>
          <a:p>
            <a:pPr>
              <a:buClr>
                <a:schemeClr val="accent2"/>
              </a:buClr>
            </a:pPr>
            <a:r>
              <a:rPr lang="en-US" dirty="0" err="1" smtClean="0"/>
              <a:t>Grupo</a:t>
            </a:r>
            <a:r>
              <a:rPr lang="en-US" dirty="0" smtClean="0"/>
              <a:t> de </a:t>
            </a:r>
            <a:r>
              <a:rPr lang="en-US" dirty="0" err="1" smtClean="0"/>
              <a:t>Apoyo</a:t>
            </a:r>
            <a:r>
              <a:rPr lang="en-US" dirty="0" smtClean="0"/>
              <a:t> e </a:t>
            </a:r>
            <a:r>
              <a:rPr lang="en-US" dirty="0" err="1" smtClean="0"/>
              <a:t>Integración</a:t>
            </a:r>
            <a:r>
              <a:rPr lang="en-US" dirty="0" smtClean="0"/>
              <a:t> </a:t>
            </a:r>
            <a:r>
              <a:rPr lang="en-US" dirty="0" err="1" smtClean="0"/>
              <a:t>Hispanoamericano</a:t>
            </a:r>
            <a:r>
              <a:rPr lang="en-US" dirty="0" smtClean="0"/>
              <a:t> </a:t>
            </a:r>
            <a:r>
              <a:rPr lang="en-US" i="1" dirty="0" smtClean="0"/>
              <a:t>(Allentown)</a:t>
            </a:r>
            <a:endParaRPr lang="en-US" dirty="0" smtClean="0"/>
          </a:p>
          <a:p>
            <a:pPr>
              <a:buClr>
                <a:schemeClr val="accent2"/>
              </a:buClr>
            </a:pPr>
            <a:r>
              <a:rPr lang="en-US" dirty="0" smtClean="0"/>
              <a:t>HIAS Pennsylvania </a:t>
            </a:r>
            <a:r>
              <a:rPr lang="en-US" i="1" dirty="0" smtClean="0"/>
              <a:t>(Philadelphia)</a:t>
            </a:r>
            <a:endParaRPr lang="en-US" dirty="0" smtClean="0"/>
          </a:p>
          <a:p>
            <a:pPr>
              <a:buClr>
                <a:schemeClr val="accent2"/>
              </a:buClr>
            </a:pPr>
            <a:r>
              <a:rPr lang="en-US" dirty="0" smtClean="0"/>
              <a:t>JUNTOS </a:t>
            </a:r>
            <a:r>
              <a:rPr lang="en-US" i="1" dirty="0" smtClean="0"/>
              <a:t>(Philadelphia, Norristown)</a:t>
            </a:r>
            <a:endParaRPr lang="en-US" dirty="0" smtClean="0"/>
          </a:p>
          <a:p>
            <a:pPr>
              <a:buClr>
                <a:schemeClr val="accent2"/>
              </a:buClr>
            </a:pPr>
            <a:r>
              <a:rPr lang="en-US" dirty="0" err="1" smtClean="0"/>
              <a:t>Lucha</a:t>
            </a:r>
            <a:r>
              <a:rPr lang="en-US" dirty="0" smtClean="0"/>
              <a:t> Pro </a:t>
            </a:r>
            <a:r>
              <a:rPr lang="en-US" dirty="0" err="1" smtClean="0"/>
              <a:t>Licencias</a:t>
            </a:r>
            <a:r>
              <a:rPr lang="en-US" dirty="0" smtClean="0"/>
              <a:t> </a:t>
            </a:r>
            <a:r>
              <a:rPr lang="en-US" i="1" dirty="0" smtClean="0"/>
              <a:t>(statewide)</a:t>
            </a:r>
            <a:endParaRPr lang="en-US" dirty="0" smtClean="0"/>
          </a:p>
          <a:p>
            <a:pPr>
              <a:buClr>
                <a:schemeClr val="accent2"/>
              </a:buClr>
            </a:pPr>
            <a:r>
              <a:rPr lang="en-US" dirty="0" smtClean="0"/>
              <a:t>Nationalities Service Center </a:t>
            </a:r>
            <a:r>
              <a:rPr lang="en-US" i="1" dirty="0" smtClean="0"/>
              <a:t>(Philadelphia)</a:t>
            </a:r>
            <a:endParaRPr lang="en-US" dirty="0" smtClean="0"/>
          </a:p>
          <a:p>
            <a:pPr>
              <a:buClr>
                <a:schemeClr val="accent2"/>
              </a:buClr>
            </a:pPr>
            <a:r>
              <a:rPr lang="en-US" dirty="0" smtClean="0"/>
              <a:t>New Sanctuary Movement of Philadelphia </a:t>
            </a:r>
            <a:r>
              <a:rPr lang="en-US" i="1" dirty="0" smtClean="0"/>
              <a:t>(Philadelphia)</a:t>
            </a:r>
            <a:endParaRPr lang="en-US" dirty="0" smtClean="0"/>
          </a:p>
          <a:p>
            <a:pPr>
              <a:buClr>
                <a:schemeClr val="accent2"/>
              </a:buClr>
            </a:pPr>
            <a:r>
              <a:rPr lang="en-US" dirty="0" smtClean="0"/>
              <a:t>Pennsylvania Immigration and Citizenship Coalition (PICC) </a:t>
            </a:r>
            <a:r>
              <a:rPr lang="en-US" i="1" dirty="0" smtClean="0"/>
              <a:t>(statewide)</a:t>
            </a:r>
          </a:p>
          <a:p>
            <a:pPr>
              <a:buClr>
                <a:schemeClr val="accent2"/>
              </a:buClr>
            </a:pPr>
            <a:r>
              <a:rPr lang="en-US" dirty="0" smtClean="0"/>
              <a:t>Pennsylvania Immigration Resource Center (PIRC) </a:t>
            </a:r>
            <a:r>
              <a:rPr lang="en-US" i="1" dirty="0" smtClean="0"/>
              <a:t>(York)</a:t>
            </a:r>
            <a:endParaRPr lang="en-US" dirty="0" smtClean="0"/>
          </a:p>
          <a:p>
            <a:pPr>
              <a:buClr>
                <a:schemeClr val="accent2"/>
              </a:buClr>
            </a:pPr>
            <a:r>
              <a:rPr lang="en-US" dirty="0" smtClean="0"/>
              <a:t>St. Rocco Church </a:t>
            </a:r>
            <a:r>
              <a:rPr lang="en-US" i="1" dirty="0" smtClean="0"/>
              <a:t>(Avondale)</a:t>
            </a:r>
            <a:endParaRPr lang="en-US" dirty="0"/>
          </a:p>
        </p:txBody>
      </p:sp>
    </p:spTree>
    <p:extLst>
      <p:ext uri="{BB962C8B-B14F-4D97-AF65-F5344CB8AC3E}">
        <p14:creationId xmlns:p14="http://schemas.microsoft.com/office/powerpoint/2010/main" val="889044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563" y="5271544"/>
            <a:ext cx="4419599" cy="76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33600" y="351105"/>
            <a:ext cx="7620000" cy="1143000"/>
          </a:xfrm>
        </p:spPr>
        <p:txBody>
          <a:bodyPr/>
          <a:lstStyle/>
          <a:p>
            <a:r>
              <a:rPr lang="en-US" i="1" dirty="0" smtClean="0"/>
              <a:t>PA is Ready! </a:t>
            </a:r>
            <a:r>
              <a:rPr lang="en-US" dirty="0" smtClean="0"/>
              <a:t>Model</a:t>
            </a:r>
            <a:endParaRPr lang="en-US" dirty="0"/>
          </a:p>
        </p:txBody>
      </p:sp>
      <p:sp>
        <p:nvSpPr>
          <p:cNvPr id="4" name="Content Placeholder 2"/>
          <p:cNvSpPr>
            <a:spLocks noGrp="1"/>
          </p:cNvSpPr>
          <p:nvPr>
            <p:ph idx="1"/>
          </p:nvPr>
        </p:nvSpPr>
        <p:spPr>
          <a:xfrm>
            <a:off x="685800" y="3733800"/>
            <a:ext cx="7620000" cy="5029200"/>
          </a:xfrm>
        </p:spPr>
        <p:txBody>
          <a:bodyPr/>
          <a:lstStyle/>
          <a:p>
            <a:pPr marL="0" lvl="1" indent="0">
              <a:buNone/>
            </a:pPr>
            <a:endParaRPr lang="en-US" sz="2400" i="1" dirty="0" smtClean="0"/>
          </a:p>
          <a:p>
            <a:pPr marL="0" lvl="1" indent="0">
              <a:buNone/>
            </a:pPr>
            <a:endParaRPr lang="en-US" sz="2400" i="1" dirty="0"/>
          </a:p>
          <a:p>
            <a:pPr marL="0" lvl="1" indent="0">
              <a:buNone/>
            </a:pPr>
            <a:endParaRPr lang="en-US" sz="2400" i="1" dirty="0" smtClean="0"/>
          </a:p>
          <a:p>
            <a:pPr marL="0" lvl="1" indent="0">
              <a:buNone/>
            </a:pPr>
            <a:endParaRPr lang="en-US" sz="2400" i="1" dirty="0" smtClean="0"/>
          </a:p>
          <a:p>
            <a:pPr marL="0" lvl="1" indent="0">
              <a:buNone/>
            </a:pPr>
            <a:endParaRPr lang="en-US" sz="2400" i="1" dirty="0" smtClean="0"/>
          </a:p>
          <a:p>
            <a:pPr marL="0" lvl="1" indent="0">
              <a:buNone/>
            </a:pPr>
            <a:endParaRPr lang="en-US" sz="2400" i="1" dirty="0"/>
          </a:p>
          <a:p>
            <a:pPr marL="0" lvl="1" indent="0">
              <a:buNone/>
            </a:pPr>
            <a:endParaRPr lang="en-US" sz="2400" i="1" dirty="0" smtClean="0"/>
          </a:p>
          <a:p>
            <a:pPr marL="342900" lvl="1" indent="-342900"/>
            <a:endParaRPr lang="en-US" sz="2400" i="1" dirty="0"/>
          </a:p>
          <a:p>
            <a:pPr marL="342900" lvl="1" indent="-342900"/>
            <a:endParaRPr lang="en-US" sz="2400" dirty="0"/>
          </a:p>
          <a:p>
            <a:endParaRPr lang="en-US"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464" y="1469308"/>
            <a:ext cx="826606" cy="1013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810541" y="1692568"/>
            <a:ext cx="4448736" cy="707886"/>
          </a:xfrm>
          <a:prstGeom prst="rect">
            <a:avLst/>
          </a:prstGeom>
          <a:noFill/>
        </p:spPr>
        <p:txBody>
          <a:bodyPr wrap="square" rtlCol="0">
            <a:spAutoFit/>
          </a:bodyPr>
          <a:lstStyle/>
          <a:p>
            <a:pPr marL="0" lvl="1" indent="0">
              <a:buNone/>
            </a:pPr>
            <a:r>
              <a:rPr lang="en-US" sz="2000" i="1" dirty="0"/>
              <a:t>Sister </a:t>
            </a:r>
            <a:r>
              <a:rPr lang="en-US" sz="2000" i="1" dirty="0" smtClean="0"/>
              <a:t>Janice </a:t>
            </a:r>
            <a:r>
              <a:rPr lang="en-US" sz="2000" i="1" dirty="0" err="1" smtClean="0"/>
              <a:t>Vanderneck</a:t>
            </a:r>
            <a:r>
              <a:rPr lang="en-US" sz="2000" i="1" dirty="0" smtClean="0"/>
              <a:t> </a:t>
            </a:r>
          </a:p>
          <a:p>
            <a:pPr marL="0" lvl="1" indent="0">
              <a:buNone/>
            </a:pPr>
            <a:r>
              <a:rPr lang="en-US" sz="2000" dirty="0" smtClean="0"/>
              <a:t>Casa </a:t>
            </a:r>
            <a:r>
              <a:rPr lang="en-US" sz="2000" dirty="0"/>
              <a:t>San Jose</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4668" y="1033634"/>
            <a:ext cx="1008147" cy="12867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9277" y="2514600"/>
            <a:ext cx="988647" cy="12866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837435" y="2957892"/>
            <a:ext cx="4572000" cy="707886"/>
          </a:xfrm>
          <a:prstGeom prst="rect">
            <a:avLst/>
          </a:prstGeom>
        </p:spPr>
        <p:txBody>
          <a:bodyPr>
            <a:spAutoFit/>
          </a:bodyPr>
          <a:lstStyle/>
          <a:p>
            <a:pPr marL="0" lvl="1" indent="0">
              <a:spcBef>
                <a:spcPts val="0"/>
              </a:spcBef>
              <a:buNone/>
            </a:pPr>
            <a:r>
              <a:rPr lang="en-US" sz="2000" i="1" dirty="0"/>
              <a:t>Bethany </a:t>
            </a:r>
            <a:r>
              <a:rPr lang="en-US" sz="2000" i="1" dirty="0" smtClean="0"/>
              <a:t>Welch </a:t>
            </a:r>
          </a:p>
          <a:p>
            <a:pPr marL="0" lvl="1" indent="0">
              <a:spcBef>
                <a:spcPts val="0"/>
              </a:spcBef>
              <a:buNone/>
            </a:pPr>
            <a:r>
              <a:rPr lang="en-US" sz="2000" dirty="0" smtClean="0"/>
              <a:t>Aquinas </a:t>
            </a:r>
            <a:r>
              <a:rPr lang="en-US" sz="2000" dirty="0"/>
              <a:t>Center</a:t>
            </a:r>
          </a:p>
        </p:txBody>
      </p:sp>
      <p:pic>
        <p:nvPicPr>
          <p:cNvPr id="1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3742" y="5257800"/>
            <a:ext cx="999507" cy="14659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2837435" y="4024269"/>
            <a:ext cx="4572000" cy="707886"/>
          </a:xfrm>
          <a:prstGeom prst="rect">
            <a:avLst/>
          </a:prstGeom>
        </p:spPr>
        <p:txBody>
          <a:bodyPr>
            <a:spAutoFit/>
          </a:bodyPr>
          <a:lstStyle/>
          <a:p>
            <a:pPr marL="0" lvl="1" indent="0">
              <a:buNone/>
            </a:pPr>
            <a:r>
              <a:rPr lang="en-US" sz="2000" i="1" dirty="0"/>
              <a:t>Vanessa </a:t>
            </a:r>
            <a:r>
              <a:rPr lang="en-US" sz="2000" i="1" dirty="0" smtClean="0"/>
              <a:t>Stine</a:t>
            </a:r>
            <a:endParaRPr lang="en-US" sz="2000" dirty="0"/>
          </a:p>
          <a:p>
            <a:pPr marL="0" lvl="1" indent="0">
              <a:buNone/>
            </a:pPr>
            <a:r>
              <a:rPr lang="en-US" sz="2000" dirty="0" smtClean="0"/>
              <a:t>Friends </a:t>
            </a:r>
            <a:r>
              <a:rPr lang="en-US" sz="2000" dirty="0"/>
              <a:t>of Farmworkers</a:t>
            </a:r>
          </a:p>
        </p:txBody>
      </p:sp>
      <p:sp>
        <p:nvSpPr>
          <p:cNvPr id="13" name="Rectangle 12"/>
          <p:cNvSpPr/>
          <p:nvPr/>
        </p:nvSpPr>
        <p:spPr>
          <a:xfrm>
            <a:off x="2864435" y="5248211"/>
            <a:ext cx="5463454" cy="707886"/>
          </a:xfrm>
          <a:prstGeom prst="rect">
            <a:avLst/>
          </a:prstGeom>
        </p:spPr>
        <p:txBody>
          <a:bodyPr wrap="square">
            <a:spAutoFit/>
          </a:bodyPr>
          <a:lstStyle/>
          <a:p>
            <a:pPr marL="0" lvl="1" indent="0">
              <a:buNone/>
            </a:pPr>
            <a:r>
              <a:rPr lang="en-US" sz="2000" i="1" dirty="0"/>
              <a:t>Mary </a:t>
            </a:r>
            <a:r>
              <a:rPr lang="en-US" sz="2000" i="1" dirty="0" smtClean="0"/>
              <a:t>Weaver</a:t>
            </a:r>
          </a:p>
          <a:p>
            <a:pPr marL="0" lvl="1" indent="0">
              <a:buNone/>
            </a:pPr>
            <a:r>
              <a:rPr lang="en-US" sz="2000" dirty="0" smtClean="0"/>
              <a:t>PA Immigration </a:t>
            </a:r>
            <a:r>
              <a:rPr lang="en-US" sz="2000" dirty="0"/>
              <a:t>Resource Center</a:t>
            </a:r>
          </a:p>
        </p:txBody>
      </p:sp>
      <p:pic>
        <p:nvPicPr>
          <p:cNvPr id="1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087" y="2701727"/>
            <a:ext cx="1824877" cy="912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7698" y="3643876"/>
            <a:ext cx="1266137" cy="1313674"/>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07368" y="3864411"/>
            <a:ext cx="1092463" cy="1333572"/>
          </a:xfrm>
          <a:prstGeom prst="rect">
            <a:avLst/>
          </a:prstGeom>
        </p:spPr>
      </p:pic>
    </p:spTree>
    <p:extLst>
      <p:ext uri="{BB962C8B-B14F-4D97-AF65-F5344CB8AC3E}">
        <p14:creationId xmlns:p14="http://schemas.microsoft.com/office/powerpoint/2010/main" val="940501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229600" cy="1143000"/>
          </a:xfrm>
        </p:spPr>
        <p:txBody>
          <a:bodyPr>
            <a:noAutofit/>
          </a:bodyPr>
          <a:lstStyle/>
          <a:p>
            <a:pPr lvl="1" algn="ctr" rtl="0">
              <a:spcBef>
                <a:spcPct val="0"/>
              </a:spcBef>
            </a:pPr>
            <a:r>
              <a:rPr lang="en-US" sz="4600" i="1" dirty="0">
                <a:solidFill>
                  <a:schemeClr val="tx2"/>
                </a:solidFill>
                <a:latin typeface="+mj-lt"/>
              </a:rPr>
              <a:t>PA is READY! </a:t>
            </a:r>
            <a:r>
              <a:rPr lang="en-US" sz="4600" dirty="0" smtClean="0">
                <a:solidFill>
                  <a:schemeClr val="tx2"/>
                </a:solidFill>
                <a:latin typeface="+mj-lt"/>
              </a:rPr>
              <a:t>Model: Principles</a:t>
            </a:r>
            <a:endParaRPr lang="en-US" sz="4600" dirty="0">
              <a:solidFill>
                <a:schemeClr val="tx2"/>
              </a:solidFill>
              <a:latin typeface="+mj-lt"/>
            </a:endParaRPr>
          </a:p>
        </p:txBody>
      </p:sp>
      <p:sp>
        <p:nvSpPr>
          <p:cNvPr id="3" name="Content Placeholder 2"/>
          <p:cNvSpPr>
            <a:spLocks noGrp="1"/>
          </p:cNvSpPr>
          <p:nvPr>
            <p:ph idx="1"/>
          </p:nvPr>
        </p:nvSpPr>
        <p:spPr>
          <a:xfrm>
            <a:off x="457200" y="2057400"/>
            <a:ext cx="8229600" cy="4068763"/>
          </a:xfrm>
        </p:spPr>
        <p:txBody>
          <a:bodyPr>
            <a:normAutofit/>
          </a:bodyPr>
          <a:lstStyle/>
          <a:p>
            <a:pPr marL="566738" lvl="3">
              <a:spcBef>
                <a:spcPts val="1200"/>
              </a:spcBef>
              <a:buClr>
                <a:schemeClr val="accent2"/>
              </a:buClr>
              <a:buFont typeface="Wingdings" pitchFamily="2" charset="2"/>
              <a:buChar char="Ø"/>
            </a:pPr>
            <a:r>
              <a:rPr lang="en-US" sz="3000" dirty="0" smtClean="0"/>
              <a:t> Build community leadership and volunteers </a:t>
            </a:r>
          </a:p>
          <a:p>
            <a:pPr marL="566738" lvl="3">
              <a:spcBef>
                <a:spcPts val="1800"/>
              </a:spcBef>
              <a:buClr>
                <a:schemeClr val="accent2"/>
              </a:buClr>
              <a:buFont typeface="Wingdings" pitchFamily="2" charset="2"/>
              <a:buChar char="Ø"/>
            </a:pPr>
            <a:r>
              <a:rPr lang="en-US" sz="3000" dirty="0" smtClean="0"/>
              <a:t> Build </a:t>
            </a:r>
            <a:r>
              <a:rPr lang="en-US" sz="3000" dirty="0"/>
              <a:t>organizing capacity </a:t>
            </a:r>
          </a:p>
          <a:p>
            <a:pPr marL="566738" lvl="3">
              <a:spcBef>
                <a:spcPts val="1800"/>
              </a:spcBef>
              <a:buClr>
                <a:schemeClr val="accent2"/>
              </a:buClr>
              <a:buFont typeface="Wingdings" pitchFamily="2" charset="2"/>
              <a:buChar char="Ø"/>
            </a:pPr>
            <a:r>
              <a:rPr lang="en-US" sz="3000" dirty="0" smtClean="0"/>
              <a:t> Prevent </a:t>
            </a:r>
            <a:r>
              <a:rPr lang="en-US" sz="3000" dirty="0"/>
              <a:t>immigration fraud </a:t>
            </a:r>
          </a:p>
          <a:p>
            <a:pPr marL="566738" lvl="3">
              <a:spcBef>
                <a:spcPts val="1800"/>
              </a:spcBef>
              <a:buClr>
                <a:schemeClr val="accent2"/>
              </a:buClr>
              <a:buFont typeface="Wingdings" pitchFamily="2" charset="2"/>
              <a:buChar char="Ø"/>
            </a:pPr>
            <a:r>
              <a:rPr lang="en-US" sz="3000" dirty="0" smtClean="0"/>
              <a:t> Reach </a:t>
            </a:r>
            <a:r>
              <a:rPr lang="en-US" sz="3000" dirty="0"/>
              <a:t>diverse </a:t>
            </a:r>
            <a:r>
              <a:rPr lang="en-US" sz="3000" dirty="0" smtClean="0"/>
              <a:t>communities</a:t>
            </a:r>
          </a:p>
          <a:p>
            <a:pPr marL="566738" lvl="3">
              <a:spcBef>
                <a:spcPts val="1800"/>
              </a:spcBef>
              <a:buClr>
                <a:schemeClr val="accent2"/>
              </a:buClr>
              <a:buFont typeface="Wingdings" pitchFamily="2" charset="2"/>
              <a:buChar char="Ø"/>
            </a:pPr>
            <a:r>
              <a:rPr lang="en-US" sz="3000" dirty="0" smtClean="0"/>
              <a:t>Encourage collaboration </a:t>
            </a:r>
            <a:endParaRPr lang="en-US" sz="3000" dirty="0"/>
          </a:p>
        </p:txBody>
      </p:sp>
    </p:spTree>
    <p:extLst>
      <p:ext uri="{BB962C8B-B14F-4D97-AF65-F5344CB8AC3E}">
        <p14:creationId xmlns:p14="http://schemas.microsoft.com/office/powerpoint/2010/main" val="978471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620000" cy="1143000"/>
          </a:xfrm>
        </p:spPr>
        <p:txBody>
          <a:bodyPr>
            <a:normAutofit/>
          </a:bodyPr>
          <a:lstStyle/>
          <a:p>
            <a:pPr lvl="1" algn="ctr" rtl="0">
              <a:spcBef>
                <a:spcPct val="0"/>
              </a:spcBef>
            </a:pPr>
            <a:r>
              <a:rPr lang="en-US" sz="4600" i="1" dirty="0">
                <a:solidFill>
                  <a:schemeClr val="tx2"/>
                </a:solidFill>
                <a:latin typeface="+mj-lt"/>
              </a:rPr>
              <a:t>PA is READY! </a:t>
            </a:r>
            <a:r>
              <a:rPr lang="en-US" sz="4600" dirty="0" smtClean="0">
                <a:solidFill>
                  <a:schemeClr val="tx2"/>
                </a:solidFill>
                <a:latin typeface="+mj-lt"/>
              </a:rPr>
              <a:t>Model: Goals</a:t>
            </a:r>
            <a:endParaRPr lang="en-US" sz="4600" dirty="0">
              <a:solidFill>
                <a:schemeClr val="tx2"/>
              </a:solidFill>
              <a:latin typeface="+mj-lt"/>
            </a:endParaRPr>
          </a:p>
        </p:txBody>
      </p:sp>
      <p:sp>
        <p:nvSpPr>
          <p:cNvPr id="5" name="Content Placeholder 4"/>
          <p:cNvSpPr>
            <a:spLocks noGrp="1"/>
          </p:cNvSpPr>
          <p:nvPr>
            <p:ph idx="1"/>
          </p:nvPr>
        </p:nvSpPr>
        <p:spPr>
          <a:xfrm>
            <a:off x="381000" y="1752600"/>
            <a:ext cx="7772400" cy="4724400"/>
          </a:xfrm>
        </p:spPr>
        <p:txBody>
          <a:bodyPr>
            <a:noAutofit/>
          </a:bodyPr>
          <a:lstStyle/>
          <a:p>
            <a:pPr marL="344488" lvl="3" indent="-344488">
              <a:spcBef>
                <a:spcPts val="1200"/>
              </a:spcBef>
              <a:buClr>
                <a:schemeClr val="accent2"/>
              </a:buClr>
              <a:buFont typeface="Wingdings" pitchFamily="2" charset="2"/>
              <a:buChar char="Ø"/>
            </a:pPr>
            <a:r>
              <a:rPr lang="en-US" sz="2200" dirty="0" smtClean="0"/>
              <a:t>Build statewide capacity to provide immigration assistance</a:t>
            </a:r>
          </a:p>
          <a:p>
            <a:pPr marL="690563" lvl="4" indent="-233363">
              <a:spcBef>
                <a:spcPts val="600"/>
              </a:spcBef>
              <a:buFont typeface="Wingdings" pitchFamily="2" charset="2"/>
              <a:buChar char="§"/>
            </a:pPr>
            <a:r>
              <a:rPr lang="en-US" sz="2000" dirty="0" smtClean="0"/>
              <a:t>Citizenship, U-Visas, VAWA, 2012 DACA, etc.</a:t>
            </a:r>
          </a:p>
          <a:p>
            <a:pPr marL="690563" lvl="4" indent="-233363">
              <a:spcBef>
                <a:spcPts val="600"/>
              </a:spcBef>
              <a:buFont typeface="Wingdings" pitchFamily="2" charset="2"/>
              <a:buChar char="§"/>
            </a:pPr>
            <a:r>
              <a:rPr lang="en-US" sz="2000" dirty="0" smtClean="0"/>
              <a:t>Using low cost/high volume/high success model</a:t>
            </a:r>
          </a:p>
          <a:p>
            <a:pPr marL="344488" lvl="3" indent="-344488">
              <a:spcBef>
                <a:spcPts val="1200"/>
              </a:spcBef>
              <a:buClr>
                <a:schemeClr val="accent2"/>
              </a:buClr>
              <a:buFont typeface="Wingdings" pitchFamily="2" charset="2"/>
              <a:buChar char="Ø"/>
            </a:pPr>
            <a:r>
              <a:rPr lang="en-US" sz="2200" dirty="0" smtClean="0"/>
              <a:t>Prevent the exploitation of immigrants through immigration services fraud</a:t>
            </a:r>
          </a:p>
          <a:p>
            <a:pPr marL="344488" lvl="3" indent="-344488">
              <a:spcBef>
                <a:spcPts val="1200"/>
              </a:spcBef>
              <a:buClr>
                <a:schemeClr val="accent2"/>
              </a:buClr>
              <a:buFont typeface="Wingdings" pitchFamily="2" charset="2"/>
              <a:buChar char="Ø"/>
            </a:pPr>
            <a:r>
              <a:rPr lang="en-US" sz="2200" dirty="0" smtClean="0"/>
              <a:t>Build immigrant leadership and organizing capacity to engage local, state and federal immigrant rights advocacy </a:t>
            </a:r>
          </a:p>
          <a:p>
            <a:pPr marL="344488" lvl="3" indent="-344488">
              <a:spcBef>
                <a:spcPts val="1200"/>
              </a:spcBef>
              <a:buClr>
                <a:schemeClr val="accent2"/>
              </a:buClr>
              <a:buFont typeface="Wingdings" pitchFamily="2" charset="2"/>
              <a:buChar char="Ø"/>
            </a:pPr>
            <a:r>
              <a:rPr lang="en-US" sz="2200" dirty="0" smtClean="0"/>
              <a:t>Screen and enroll as many eligible immigrants in DACA+/DAPA as possible once the application process opens</a:t>
            </a:r>
          </a:p>
          <a:p>
            <a:pPr marL="344488" lvl="3" indent="-344488">
              <a:spcBef>
                <a:spcPts val="1200"/>
              </a:spcBef>
              <a:buClr>
                <a:schemeClr val="accent2"/>
              </a:buClr>
              <a:buFont typeface="Wingdings" pitchFamily="2" charset="2"/>
              <a:buChar char="Ø"/>
            </a:pPr>
            <a:r>
              <a:rPr lang="en-US" sz="2200" dirty="0" smtClean="0"/>
              <a:t>Reach the diverse immigrant communities in Pennsylvania</a:t>
            </a:r>
          </a:p>
        </p:txBody>
      </p:sp>
    </p:spTree>
    <p:extLst>
      <p:ext uri="{BB962C8B-B14F-4D97-AF65-F5344CB8AC3E}">
        <p14:creationId xmlns:p14="http://schemas.microsoft.com/office/powerpoint/2010/main" val="405190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382000" cy="1143000"/>
          </a:xfrm>
        </p:spPr>
        <p:txBody>
          <a:bodyPr/>
          <a:lstStyle/>
          <a:p>
            <a:r>
              <a:rPr lang="en-US" i="1" dirty="0" smtClean="0"/>
              <a:t>PA </a:t>
            </a:r>
            <a:r>
              <a:rPr lang="en-US" i="1" dirty="0"/>
              <a:t>is READY! </a:t>
            </a:r>
            <a:r>
              <a:rPr lang="en-US" dirty="0" smtClean="0"/>
              <a:t>: Roles</a:t>
            </a:r>
            <a:endParaRPr lang="en-US" dirty="0"/>
          </a:p>
        </p:txBody>
      </p:sp>
      <p:sp>
        <p:nvSpPr>
          <p:cNvPr id="3" name="Content Placeholder 2"/>
          <p:cNvSpPr>
            <a:spLocks noGrp="1"/>
          </p:cNvSpPr>
          <p:nvPr>
            <p:ph idx="1"/>
          </p:nvPr>
        </p:nvSpPr>
        <p:spPr>
          <a:xfrm>
            <a:off x="381000" y="1676400"/>
            <a:ext cx="7848600" cy="5029200"/>
          </a:xfrm>
        </p:spPr>
        <p:txBody>
          <a:bodyPr>
            <a:noAutofit/>
          </a:bodyPr>
          <a:lstStyle/>
          <a:p>
            <a:pPr marL="0" lvl="3" indent="0" defTabSz="461963">
              <a:buClr>
                <a:schemeClr val="accent2"/>
              </a:buClr>
              <a:buFont typeface="Wingdings" pitchFamily="2" charset="2"/>
              <a:buChar char="Ø"/>
            </a:pPr>
            <a:r>
              <a:rPr lang="en-US" sz="2200" dirty="0" smtClean="0"/>
              <a:t>	</a:t>
            </a:r>
            <a:r>
              <a:rPr lang="en-US" sz="2200" b="1" dirty="0" smtClean="0"/>
              <a:t>Coordination</a:t>
            </a:r>
          </a:p>
          <a:p>
            <a:pPr marL="461963" lvl="4" indent="0" defTabSz="461963">
              <a:buFont typeface="Wingdings" pitchFamily="2" charset="2"/>
              <a:buChar char="§"/>
              <a:tabLst>
                <a:tab pos="795338" algn="l"/>
              </a:tabLst>
            </a:pPr>
            <a:r>
              <a:rPr lang="en-US" sz="2000" dirty="0" smtClean="0"/>
              <a:t>	Lessons Learned from DACA implementation</a:t>
            </a:r>
          </a:p>
          <a:p>
            <a:pPr marL="0" lvl="3" indent="0" defTabSz="461963">
              <a:buClr>
                <a:schemeClr val="accent2"/>
              </a:buClr>
              <a:buFont typeface="Wingdings" pitchFamily="2" charset="2"/>
              <a:buChar char="Ø"/>
            </a:pPr>
            <a:r>
              <a:rPr lang="en-US" sz="2200" dirty="0" smtClean="0"/>
              <a:t>	</a:t>
            </a:r>
            <a:r>
              <a:rPr lang="en-US" sz="2200" b="1" dirty="0" smtClean="0"/>
              <a:t>Technical Assistance/Training</a:t>
            </a:r>
          </a:p>
          <a:p>
            <a:pPr marL="0" lvl="3" indent="0" defTabSz="461963">
              <a:buClr>
                <a:schemeClr val="accent2"/>
              </a:buClr>
              <a:buFont typeface="Wingdings" pitchFamily="2" charset="2"/>
              <a:buChar char="Ø"/>
            </a:pPr>
            <a:r>
              <a:rPr lang="en-US" sz="2200" dirty="0" smtClean="0"/>
              <a:t>	</a:t>
            </a:r>
            <a:r>
              <a:rPr lang="en-US" sz="2200" b="1" dirty="0" smtClean="0"/>
              <a:t>Services</a:t>
            </a:r>
            <a:endParaRPr lang="en-US" sz="2200" b="1" dirty="0"/>
          </a:p>
          <a:p>
            <a:pPr marL="457200" lvl="4" indent="0">
              <a:buFont typeface="Wingdings" pitchFamily="2" charset="2"/>
              <a:buChar char="§"/>
              <a:tabLst>
                <a:tab pos="795338" algn="l"/>
              </a:tabLst>
            </a:pPr>
            <a:r>
              <a:rPr lang="en-US" sz="2000" dirty="0" smtClean="0"/>
              <a:t> 	Outreach/Community Education</a:t>
            </a:r>
            <a:endParaRPr lang="en-US" sz="2000" dirty="0"/>
          </a:p>
          <a:p>
            <a:pPr marL="457200" lvl="4" indent="0">
              <a:buFont typeface="Wingdings" pitchFamily="2" charset="2"/>
              <a:buChar char="§"/>
              <a:tabLst>
                <a:tab pos="795338" algn="l"/>
              </a:tabLst>
            </a:pPr>
            <a:r>
              <a:rPr lang="en-US" sz="2000" dirty="0" smtClean="0"/>
              <a:t> 	Documentation </a:t>
            </a:r>
            <a:r>
              <a:rPr lang="en-US" sz="2000" dirty="0"/>
              <a:t>Preparation Assistance </a:t>
            </a:r>
            <a:r>
              <a:rPr lang="en-US" sz="2000" dirty="0" smtClean="0"/>
              <a:t> and Screening</a:t>
            </a:r>
          </a:p>
          <a:p>
            <a:pPr marL="1263650" lvl="5" indent="-349250">
              <a:buClr>
                <a:schemeClr val="accent2"/>
              </a:buClr>
              <a:tabLst>
                <a:tab pos="1258888" algn="l"/>
              </a:tabLst>
            </a:pPr>
            <a:r>
              <a:rPr lang="en-US" sz="1800" dirty="0" smtClean="0"/>
              <a:t>Assessment for forms of relief</a:t>
            </a:r>
            <a:endParaRPr lang="en-US" sz="1800" dirty="0"/>
          </a:p>
          <a:p>
            <a:pPr marL="457200" lvl="4" indent="0">
              <a:buFont typeface="Wingdings" pitchFamily="2" charset="2"/>
              <a:buChar char="§"/>
              <a:tabLst>
                <a:tab pos="795338" algn="l"/>
              </a:tabLst>
            </a:pPr>
            <a:r>
              <a:rPr lang="en-US" sz="2000" dirty="0" smtClean="0"/>
              <a:t> 	Application </a:t>
            </a:r>
            <a:r>
              <a:rPr lang="en-US" sz="2000" dirty="0"/>
              <a:t>Assistance</a:t>
            </a:r>
          </a:p>
          <a:p>
            <a:pPr marL="914400" lvl="6" indent="0">
              <a:tabLst>
                <a:tab pos="1258888" algn="l"/>
              </a:tabLst>
            </a:pPr>
            <a:r>
              <a:rPr lang="en-US" sz="1800" dirty="0" smtClean="0"/>
              <a:t>	Pro </a:t>
            </a:r>
            <a:r>
              <a:rPr lang="en-US" sz="1800" dirty="0"/>
              <a:t>Bono Legal Clinics &amp; Services </a:t>
            </a:r>
          </a:p>
          <a:p>
            <a:pPr marL="914400" lvl="6" indent="0">
              <a:tabLst>
                <a:tab pos="1258888" algn="l"/>
              </a:tabLst>
            </a:pPr>
            <a:r>
              <a:rPr lang="en-US" sz="1800" dirty="0" smtClean="0"/>
              <a:t>	Legal Representation</a:t>
            </a:r>
            <a:endParaRPr lang="en-US" sz="1800" dirty="0"/>
          </a:p>
          <a:p>
            <a:pPr marL="914400" lvl="6" indent="0">
              <a:tabLst>
                <a:tab pos="1258888" algn="l"/>
              </a:tabLst>
            </a:pPr>
            <a:r>
              <a:rPr lang="en-US" sz="1800" dirty="0" smtClean="0"/>
              <a:t>	Referrals</a:t>
            </a:r>
          </a:p>
          <a:p>
            <a:pPr marL="914400" lvl="6" indent="0">
              <a:tabLst>
                <a:tab pos="1258888" algn="l"/>
              </a:tabLst>
            </a:pPr>
            <a:r>
              <a:rPr lang="en-US" sz="1800" dirty="0" smtClean="0"/>
              <a:t>	Other Integrated Services: ITIN, tax preparation, asset-building</a:t>
            </a:r>
            <a:endParaRPr lang="en-US" sz="1800" dirty="0"/>
          </a:p>
        </p:txBody>
      </p:sp>
    </p:spTree>
    <p:extLst>
      <p:ext uri="{BB962C8B-B14F-4D97-AF65-F5344CB8AC3E}">
        <p14:creationId xmlns:p14="http://schemas.microsoft.com/office/powerpoint/2010/main" val="6949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438400"/>
            <a:ext cx="7620000" cy="1143000"/>
          </a:xfrm>
        </p:spPr>
        <p:txBody>
          <a:bodyPr/>
          <a:lstStyle/>
          <a:p>
            <a:r>
              <a:rPr lang="en-US" sz="5600" dirty="0" smtClean="0"/>
              <a:t>Questions?   </a:t>
            </a:r>
            <a:endParaRPr lang="en-US" sz="5600" dirty="0"/>
          </a:p>
        </p:txBody>
      </p:sp>
    </p:spTree>
    <p:extLst>
      <p:ext uri="{BB962C8B-B14F-4D97-AF65-F5344CB8AC3E}">
        <p14:creationId xmlns:p14="http://schemas.microsoft.com/office/powerpoint/2010/main" val="3072585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620000" cy="1143000"/>
          </a:xfrm>
        </p:spPr>
        <p:txBody>
          <a:bodyPr/>
          <a:lstStyle/>
          <a:p>
            <a:r>
              <a:rPr lang="en-US" dirty="0" smtClean="0"/>
              <a:t>What Funders </a:t>
            </a:r>
            <a:r>
              <a:rPr lang="en-US" dirty="0"/>
              <a:t>C</a:t>
            </a:r>
            <a:r>
              <a:rPr lang="en-US" dirty="0" smtClean="0"/>
              <a:t>an </a:t>
            </a:r>
            <a:r>
              <a:rPr lang="en-US" dirty="0"/>
              <a:t>D</a:t>
            </a:r>
            <a:r>
              <a:rPr lang="en-US" dirty="0" smtClean="0"/>
              <a:t>o </a:t>
            </a:r>
            <a:endParaRPr lang="en-US" dirty="0"/>
          </a:p>
        </p:txBody>
      </p:sp>
      <p:sp>
        <p:nvSpPr>
          <p:cNvPr id="3" name="Content Placeholder 2"/>
          <p:cNvSpPr>
            <a:spLocks noGrp="1"/>
          </p:cNvSpPr>
          <p:nvPr>
            <p:ph idx="1"/>
          </p:nvPr>
        </p:nvSpPr>
        <p:spPr>
          <a:xfrm>
            <a:off x="200025" y="1828800"/>
            <a:ext cx="7924800" cy="4800600"/>
          </a:xfrm>
        </p:spPr>
        <p:txBody>
          <a:bodyPr>
            <a:normAutofit/>
          </a:bodyPr>
          <a:lstStyle/>
          <a:p>
            <a:pPr>
              <a:spcBef>
                <a:spcPts val="600"/>
              </a:spcBef>
              <a:spcAft>
                <a:spcPts val="1200"/>
              </a:spcAft>
              <a:buFont typeface="Wingdings" pitchFamily="2" charset="2"/>
              <a:buChar char="Ø"/>
            </a:pPr>
            <a:r>
              <a:rPr lang="en-US" dirty="0"/>
              <a:t>Talk with your board and staff about why immigration is relevant to your community.  </a:t>
            </a:r>
          </a:p>
          <a:p>
            <a:pPr>
              <a:spcBef>
                <a:spcPts val="600"/>
              </a:spcBef>
              <a:spcAft>
                <a:spcPts val="1200"/>
              </a:spcAft>
              <a:buFont typeface="Wingdings" pitchFamily="2" charset="2"/>
              <a:buChar char="Ø"/>
            </a:pPr>
            <a:r>
              <a:rPr lang="en-US" dirty="0" smtClean="0"/>
              <a:t>Offer </a:t>
            </a:r>
            <a:r>
              <a:rPr lang="en-US" dirty="0"/>
              <a:t>to host an educational session for funders in your </a:t>
            </a:r>
            <a:r>
              <a:rPr lang="en-US" dirty="0" smtClean="0"/>
              <a:t>area.</a:t>
            </a:r>
          </a:p>
          <a:p>
            <a:pPr>
              <a:spcBef>
                <a:spcPts val="600"/>
              </a:spcBef>
              <a:spcAft>
                <a:spcPts val="1200"/>
              </a:spcAft>
              <a:buFont typeface="Wingdings" pitchFamily="2" charset="2"/>
              <a:buChar char="Ø"/>
            </a:pPr>
            <a:r>
              <a:rPr lang="en-US" dirty="0" smtClean="0"/>
              <a:t>Learn more about the issues through Grantmakers Concerned with Immigrants and Refugees.  </a:t>
            </a:r>
            <a:r>
              <a:rPr lang="en-US" dirty="0" smtClean="0">
                <a:hlinkClick r:id="rId3"/>
              </a:rPr>
              <a:t>https</a:t>
            </a:r>
            <a:r>
              <a:rPr lang="en-US" dirty="0">
                <a:hlinkClick r:id="rId3"/>
              </a:rPr>
              <a:t>://www.gcir.org</a:t>
            </a:r>
            <a:r>
              <a:rPr lang="en-US" dirty="0" smtClean="0">
                <a:hlinkClick r:id="rId3"/>
              </a:rPr>
              <a:t>/</a:t>
            </a:r>
            <a:endParaRPr lang="en-US" dirty="0" smtClean="0"/>
          </a:p>
          <a:p>
            <a:pPr>
              <a:spcBef>
                <a:spcPts val="600"/>
              </a:spcBef>
              <a:spcAft>
                <a:spcPts val="1200"/>
              </a:spcAft>
              <a:buFont typeface="Wingdings" pitchFamily="2" charset="2"/>
              <a:buChar char="Ø"/>
            </a:pPr>
            <a:r>
              <a:rPr lang="en-US" dirty="0" smtClean="0"/>
              <a:t>Reach out to local providers to understand what’s happening in your community. </a:t>
            </a:r>
          </a:p>
          <a:p>
            <a:pPr>
              <a:spcBef>
                <a:spcPts val="600"/>
              </a:spcBef>
              <a:spcAft>
                <a:spcPts val="1200"/>
              </a:spcAft>
              <a:buFont typeface="Wingdings" pitchFamily="2" charset="2"/>
              <a:buChar char="Ø"/>
            </a:pPr>
            <a:r>
              <a:rPr lang="en-US" dirty="0"/>
              <a:t>Help leverage national funding through </a:t>
            </a:r>
            <a:r>
              <a:rPr lang="en-US" i="1" dirty="0"/>
              <a:t>PA is READY! </a:t>
            </a:r>
            <a:r>
              <a:rPr lang="en-US" dirty="0"/>
              <a:t>Fund established at The Philadelphia Foundation.  Contact:  Ana Lisa Yoder, </a:t>
            </a:r>
            <a:r>
              <a:rPr lang="en-US" dirty="0">
                <a:hlinkClick r:id="rId4"/>
              </a:rPr>
              <a:t>ayoder@philafound.org</a:t>
            </a:r>
            <a:r>
              <a:rPr lang="en-US" dirty="0"/>
              <a:t>. </a:t>
            </a:r>
          </a:p>
          <a:p>
            <a:pPr>
              <a:spcBef>
                <a:spcPts val="600"/>
              </a:spcBef>
              <a:spcAft>
                <a:spcPts val="1200"/>
              </a:spcAft>
              <a:buFont typeface="Wingdings" pitchFamily="2" charset="2"/>
              <a:buChar char="Ø"/>
            </a:pPr>
            <a:endParaRPr lang="en-US" dirty="0"/>
          </a:p>
          <a:p>
            <a:pPr marL="0" indent="0">
              <a:buNone/>
            </a:pPr>
            <a:endParaRPr lang="en-US" sz="2400" dirty="0" smtClean="0"/>
          </a:p>
        </p:txBody>
      </p:sp>
    </p:spTree>
    <p:extLst>
      <p:ext uri="{BB962C8B-B14F-4D97-AF65-F5344CB8AC3E}">
        <p14:creationId xmlns:p14="http://schemas.microsoft.com/office/powerpoint/2010/main" val="3682817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supported this effort  </a:t>
            </a:r>
            <a:endParaRPr lang="en-US" dirty="0"/>
          </a:p>
        </p:txBody>
      </p:sp>
      <p:sp>
        <p:nvSpPr>
          <p:cNvPr id="3" name="Content Placeholder 2"/>
          <p:cNvSpPr>
            <a:spLocks noGrp="1"/>
          </p:cNvSpPr>
          <p:nvPr>
            <p:ph idx="1"/>
          </p:nvPr>
        </p:nvSpPr>
        <p:spPr/>
        <p:txBody>
          <a:bodyPr/>
          <a:lstStyle/>
          <a:p>
            <a:pPr marL="114300" indent="0">
              <a:buNone/>
            </a:pPr>
            <a:endParaRPr lang="en-US" dirty="0"/>
          </a:p>
          <a:p>
            <a:pPr marL="114300" indent="0">
              <a:buNone/>
            </a:pPr>
            <a:r>
              <a:rPr lang="en-US" dirty="0" smtClean="0"/>
              <a:t> </a:t>
            </a: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01666"/>
            <a:ext cx="3169024" cy="831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7902" y="3482788"/>
            <a:ext cx="6400800" cy="1200329"/>
          </a:xfrm>
          <a:prstGeom prst="rect">
            <a:avLst/>
          </a:prstGeom>
        </p:spPr>
        <p:txBody>
          <a:bodyPr wrap="square">
            <a:spAutoFit/>
          </a:bodyPr>
          <a:lstStyle/>
          <a:p>
            <a:pPr marL="0" lvl="1" indent="0">
              <a:buNone/>
            </a:pPr>
            <a:r>
              <a:rPr lang="en-US" sz="2400" i="1" dirty="0"/>
              <a:t>David </a:t>
            </a:r>
            <a:r>
              <a:rPr lang="en-US" sz="2400" i="1" dirty="0" err="1" smtClean="0"/>
              <a:t>Koser</a:t>
            </a:r>
            <a:r>
              <a:rPr lang="en-US" sz="2400" i="1" dirty="0" smtClean="0"/>
              <a:t> </a:t>
            </a:r>
          </a:p>
          <a:p>
            <a:pPr marL="0" lvl="1" indent="0">
              <a:buNone/>
            </a:pPr>
            <a:r>
              <a:rPr lang="en-US" sz="2400" dirty="0" smtClean="0"/>
              <a:t>Program Officer </a:t>
            </a:r>
          </a:p>
          <a:p>
            <a:pPr marL="0" lvl="1" indent="0">
              <a:buNone/>
            </a:pPr>
            <a:r>
              <a:rPr lang="en-US" sz="2400" dirty="0" smtClean="0"/>
              <a:t>Lancaster </a:t>
            </a:r>
            <a:r>
              <a:rPr lang="en-US" sz="2400" dirty="0"/>
              <a:t>County </a:t>
            </a:r>
            <a:r>
              <a:rPr lang="en-US" sz="2400" dirty="0" smtClean="0"/>
              <a:t>Community </a:t>
            </a:r>
            <a:r>
              <a:rPr lang="en-US" sz="2400" dirty="0"/>
              <a:t>Foundation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048000"/>
            <a:ext cx="2835275"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596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 y="3186953"/>
            <a:ext cx="7620000" cy="1143000"/>
          </a:xfrm>
        </p:spPr>
        <p:txBody>
          <a:bodyPr/>
          <a:lstStyle/>
          <a:p>
            <a:r>
              <a:rPr lang="en-US" dirty="0" smtClean="0"/>
              <a:t>Presenters</a:t>
            </a:r>
            <a:endParaRPr lang="en-US" dirty="0"/>
          </a:p>
        </p:txBody>
      </p:sp>
      <p:sp>
        <p:nvSpPr>
          <p:cNvPr id="3" name="Content Placeholder 2"/>
          <p:cNvSpPr>
            <a:spLocks noGrp="1"/>
          </p:cNvSpPr>
          <p:nvPr>
            <p:ph idx="1"/>
          </p:nvPr>
        </p:nvSpPr>
        <p:spPr>
          <a:xfrm>
            <a:off x="152400" y="1445558"/>
            <a:ext cx="8534400" cy="4953000"/>
          </a:xfrm>
        </p:spPr>
        <p:txBody>
          <a:bodyPr>
            <a:normAutofit/>
          </a:bodyPr>
          <a:lstStyle/>
          <a:p>
            <a:pPr marL="0" lvl="1" indent="0">
              <a:buNone/>
            </a:pPr>
            <a:r>
              <a:rPr lang="en-US" sz="2400" i="1" dirty="0" smtClean="0"/>
              <a:t>Ana </a:t>
            </a:r>
            <a:r>
              <a:rPr lang="en-US" sz="2400" i="1" dirty="0"/>
              <a:t>Lisa </a:t>
            </a:r>
            <a:r>
              <a:rPr lang="en-US" sz="2400" i="1" dirty="0" smtClean="0"/>
              <a:t>Yoder</a:t>
            </a:r>
            <a:endParaRPr lang="en-US" sz="2400" i="1" dirty="0"/>
          </a:p>
          <a:p>
            <a:pPr marL="0" lvl="1" indent="0">
              <a:buNone/>
            </a:pPr>
            <a:r>
              <a:rPr lang="en-US" sz="2400" dirty="0"/>
              <a:t>Director of Grantmaking </a:t>
            </a:r>
            <a:r>
              <a:rPr lang="en-US" sz="2400" dirty="0" smtClean="0"/>
              <a:t> and Special </a:t>
            </a:r>
            <a:r>
              <a:rPr lang="en-US" sz="2400" dirty="0"/>
              <a:t>Projects</a:t>
            </a:r>
          </a:p>
          <a:p>
            <a:pPr marL="0" lvl="1" indent="0">
              <a:buNone/>
            </a:pPr>
            <a:r>
              <a:rPr lang="en-US" sz="2400" dirty="0"/>
              <a:t>The Philadelphia Foundation</a:t>
            </a:r>
            <a:endParaRPr lang="en-US" sz="2400" i="1" dirty="0"/>
          </a:p>
          <a:p>
            <a:pPr marL="0" lvl="1" indent="0">
              <a:buNone/>
            </a:pPr>
            <a:endParaRPr lang="en-US" sz="2400" i="1" dirty="0"/>
          </a:p>
          <a:p>
            <a:pPr marL="0" lvl="1" indent="0">
              <a:buNone/>
            </a:pPr>
            <a:endParaRPr lang="en-US" sz="2400" i="1" dirty="0" smtClean="0"/>
          </a:p>
          <a:p>
            <a:pPr marL="0" lvl="1" indent="0">
              <a:buNone/>
            </a:pPr>
            <a:endParaRPr lang="en-US" sz="2400" i="1" dirty="0" smtClean="0"/>
          </a:p>
          <a:p>
            <a:pPr marL="0" lvl="1" indent="0">
              <a:buNone/>
            </a:pPr>
            <a:endParaRPr lang="en-US" sz="2400" i="1" dirty="0" smtClean="0"/>
          </a:p>
          <a:p>
            <a:pPr marL="0" lvl="1" indent="0">
              <a:buNone/>
            </a:pPr>
            <a:r>
              <a:rPr lang="en-US" sz="2400" i="1" dirty="0" err="1" smtClean="0"/>
              <a:t>Sundrop</a:t>
            </a:r>
            <a:r>
              <a:rPr lang="en-US" sz="2400" i="1" dirty="0" smtClean="0"/>
              <a:t> </a:t>
            </a:r>
            <a:r>
              <a:rPr lang="en-US" sz="2400" i="1" dirty="0"/>
              <a:t>Carter </a:t>
            </a:r>
          </a:p>
          <a:p>
            <a:pPr marL="0" lvl="1" indent="0">
              <a:buNone/>
            </a:pPr>
            <a:r>
              <a:rPr lang="en-US" sz="2400" dirty="0"/>
              <a:t>Executive Director </a:t>
            </a:r>
          </a:p>
          <a:p>
            <a:pPr marL="0" lvl="1" indent="0">
              <a:buNone/>
            </a:pPr>
            <a:r>
              <a:rPr lang="en-US" sz="2400" dirty="0"/>
              <a:t>PA Immigration and Citizenship Coalition</a:t>
            </a:r>
          </a:p>
          <a:p>
            <a:pPr marL="0" lvl="1" indent="0">
              <a:buNone/>
            </a:pPr>
            <a:endParaRPr lang="en-US" sz="2400" i="1" dirty="0" smtClean="0"/>
          </a:p>
          <a:p>
            <a:pPr marL="0" lvl="1" indent="0">
              <a:buNone/>
            </a:pPr>
            <a:endParaRPr lang="en-US" sz="2400" i="1" dirty="0"/>
          </a:p>
          <a:p>
            <a:pPr marL="0" lvl="1" indent="0">
              <a:buNone/>
            </a:pPr>
            <a:endParaRPr lang="en-US" sz="2400" i="1" dirty="0" smtClean="0"/>
          </a:p>
          <a:p>
            <a:pPr marL="0" lvl="1" indent="0">
              <a:buNone/>
            </a:pPr>
            <a:endParaRPr lang="en-US" sz="2400" i="1" dirty="0"/>
          </a:p>
          <a:p>
            <a:pPr marL="342900" lvl="1" indent="-342900"/>
            <a:endParaRPr lang="en-US" sz="2400" dirty="0"/>
          </a:p>
          <a:p>
            <a:pPr marL="0" lvl="1" indent="0">
              <a:buNone/>
            </a:pPr>
            <a:endParaRPr lang="en-US" sz="2400" i="1" dirty="0" smtClean="0"/>
          </a:p>
          <a:p>
            <a:pPr marL="0" lvl="1" indent="0">
              <a:buNone/>
            </a:pPr>
            <a:endParaRPr lang="en-US" sz="2400" i="1" dirty="0"/>
          </a:p>
          <a:p>
            <a:pPr marL="0" lvl="1" indent="0">
              <a:buNone/>
            </a:pPr>
            <a:endParaRPr lang="en-US" sz="2400" i="1" dirty="0" smtClean="0"/>
          </a:p>
          <a:p>
            <a:pPr marL="342900" lvl="1" indent="-342900">
              <a:buFont typeface="Arial" pitchFamily="34" charset="0"/>
              <a:buChar char="•"/>
            </a:pPr>
            <a:endParaRPr lang="en-US" sz="2400" i="1" dirty="0"/>
          </a:p>
          <a:p>
            <a:pPr marL="342900" lvl="1" indent="-342900">
              <a:buFont typeface="Arial" pitchFamily="34" charset="0"/>
              <a:buChar char="•"/>
            </a:pPr>
            <a:endParaRPr lang="en-US" sz="2400" i="1" dirty="0" smtClean="0"/>
          </a:p>
          <a:p>
            <a:pPr marL="342900" lvl="1" indent="-342900">
              <a:buFont typeface="Arial" pitchFamily="34" charset="0"/>
              <a:buChar char="•"/>
            </a:pPr>
            <a:endParaRPr lang="en-US" sz="2400" i="1" dirty="0"/>
          </a:p>
          <a:p>
            <a:pPr marL="0" indent="0">
              <a:buNone/>
            </a:pPr>
            <a:endParaRPr lang="en-US" dirty="0"/>
          </a:p>
        </p:txBody>
      </p:sp>
      <p:sp>
        <p:nvSpPr>
          <p:cNvPr id="5" name="TextBox 4"/>
          <p:cNvSpPr txBox="1"/>
          <p:nvPr/>
        </p:nvSpPr>
        <p:spPr>
          <a:xfrm>
            <a:off x="152400" y="381000"/>
            <a:ext cx="8001000" cy="800219"/>
          </a:xfrm>
          <a:prstGeom prst="rect">
            <a:avLst/>
          </a:prstGeom>
          <a:noFill/>
        </p:spPr>
        <p:txBody>
          <a:bodyPr wrap="square" rtlCol="0">
            <a:spAutoFit/>
          </a:bodyPr>
          <a:lstStyle/>
          <a:p>
            <a:r>
              <a:rPr lang="en-US" sz="4600" dirty="0" smtClean="0">
                <a:solidFill>
                  <a:schemeClr val="tx2"/>
                </a:solidFill>
                <a:latin typeface="+mj-lt"/>
              </a:rPr>
              <a:t>Moderator</a:t>
            </a:r>
            <a:r>
              <a:rPr lang="en-US" dirty="0" smtClean="0"/>
              <a:t> </a:t>
            </a:r>
            <a:endParaRPr lang="en-US"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137" y="1281953"/>
            <a:ext cx="1428263"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241" y="1066800"/>
            <a:ext cx="1447800" cy="793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1241" y="4062094"/>
            <a:ext cx="94034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5006" y="4062094"/>
            <a:ext cx="2665288"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6403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438400"/>
            <a:ext cx="7620000" cy="1143000"/>
          </a:xfrm>
        </p:spPr>
        <p:txBody>
          <a:bodyPr/>
          <a:lstStyle/>
          <a:p>
            <a:r>
              <a:rPr lang="en-US" sz="5600" dirty="0" smtClean="0"/>
              <a:t>Questions?  </a:t>
            </a:r>
            <a:endParaRPr lang="en-US" sz="5600" dirty="0"/>
          </a:p>
        </p:txBody>
      </p:sp>
    </p:spTree>
    <p:extLst>
      <p:ext uri="{BB962C8B-B14F-4D97-AF65-F5344CB8AC3E}">
        <p14:creationId xmlns:p14="http://schemas.microsoft.com/office/powerpoint/2010/main" val="3072585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133600"/>
            <a:ext cx="7620000" cy="1143000"/>
          </a:xfrm>
        </p:spPr>
        <p:txBody>
          <a:bodyPr/>
          <a:lstStyle/>
          <a:p>
            <a:r>
              <a:rPr lang="en-US" sz="5600" dirty="0" smtClean="0"/>
              <a:t>Special thanks to…</a:t>
            </a:r>
            <a:endParaRPr lang="en-US" sz="56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320063"/>
            <a:ext cx="334127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320063"/>
            <a:ext cx="2819400" cy="1303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134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 y="228600"/>
            <a:ext cx="7620000" cy="1143000"/>
          </a:xfrm>
        </p:spPr>
        <p:txBody>
          <a:bodyPr/>
          <a:lstStyle/>
          <a:p>
            <a:r>
              <a:rPr lang="en-US" dirty="0" smtClean="0"/>
              <a:t>Presenters</a:t>
            </a:r>
            <a:endParaRPr lang="en-US" dirty="0"/>
          </a:p>
        </p:txBody>
      </p:sp>
      <p:sp>
        <p:nvSpPr>
          <p:cNvPr id="3" name="Content Placeholder 2"/>
          <p:cNvSpPr>
            <a:spLocks noGrp="1"/>
          </p:cNvSpPr>
          <p:nvPr>
            <p:ph idx="1"/>
          </p:nvPr>
        </p:nvSpPr>
        <p:spPr>
          <a:xfrm>
            <a:off x="152400" y="1371600"/>
            <a:ext cx="8534400" cy="4953000"/>
          </a:xfrm>
        </p:spPr>
        <p:txBody>
          <a:bodyPr>
            <a:normAutofit/>
          </a:bodyPr>
          <a:lstStyle/>
          <a:p>
            <a:pPr marL="0" lvl="1" indent="0">
              <a:buNone/>
            </a:pPr>
            <a:r>
              <a:rPr lang="en-US" sz="2400" i="1" dirty="0" smtClean="0"/>
              <a:t>Althea </a:t>
            </a:r>
            <a:r>
              <a:rPr lang="en-US" sz="2400" i="1" dirty="0"/>
              <a:t>Gonzalez </a:t>
            </a:r>
          </a:p>
          <a:p>
            <a:pPr marL="0" lvl="1" indent="0">
              <a:buNone/>
            </a:pPr>
            <a:r>
              <a:rPr lang="en-US" sz="2400" dirty="0"/>
              <a:t>Project Manager</a:t>
            </a:r>
          </a:p>
          <a:p>
            <a:pPr marL="0" lvl="1" indent="0">
              <a:buNone/>
            </a:pPr>
            <a:r>
              <a:rPr lang="en-US" sz="2400" dirty="0"/>
              <a:t>Grantmakers Concerned </a:t>
            </a:r>
            <a:r>
              <a:rPr lang="en-US" sz="2400" dirty="0" smtClean="0"/>
              <a:t>with </a:t>
            </a:r>
          </a:p>
          <a:p>
            <a:pPr marL="0" lvl="1" indent="0">
              <a:buNone/>
            </a:pPr>
            <a:r>
              <a:rPr lang="en-US" sz="2400" dirty="0" smtClean="0"/>
              <a:t>Immigrants  and Refugees</a:t>
            </a:r>
          </a:p>
          <a:p>
            <a:pPr marL="342900" lvl="1" indent="-342900">
              <a:buFont typeface="Arial" pitchFamily="34" charset="0"/>
              <a:buChar char="•"/>
            </a:pPr>
            <a:endParaRPr lang="en-US" sz="2400" dirty="0" smtClean="0"/>
          </a:p>
          <a:p>
            <a:pPr marL="342900" lvl="1" indent="-342900">
              <a:buFont typeface="Arial" pitchFamily="34" charset="0"/>
              <a:buChar char="•"/>
            </a:pPr>
            <a:endParaRPr lang="en-US" sz="2400" dirty="0"/>
          </a:p>
          <a:p>
            <a:pPr marL="0" lvl="1" indent="0">
              <a:buNone/>
            </a:pPr>
            <a:endParaRPr lang="en-US" sz="2400" i="1" dirty="0" smtClean="0"/>
          </a:p>
          <a:p>
            <a:pPr marL="0" lvl="1" indent="0">
              <a:buNone/>
            </a:pPr>
            <a:r>
              <a:rPr lang="en-US" sz="2400" i="1" dirty="0" smtClean="0"/>
              <a:t>David </a:t>
            </a:r>
            <a:r>
              <a:rPr lang="en-US" sz="2400" i="1" dirty="0" err="1" smtClean="0"/>
              <a:t>Koser</a:t>
            </a:r>
            <a:endParaRPr lang="en-US" sz="2400" i="1" dirty="0"/>
          </a:p>
          <a:p>
            <a:pPr marL="0" lvl="1" indent="0">
              <a:buNone/>
            </a:pPr>
            <a:r>
              <a:rPr lang="en-US" sz="2400" dirty="0"/>
              <a:t>Program Officer </a:t>
            </a:r>
          </a:p>
          <a:p>
            <a:pPr marL="0" lvl="1" indent="0">
              <a:buNone/>
            </a:pPr>
            <a:r>
              <a:rPr lang="en-US" sz="2400" dirty="0"/>
              <a:t>Lancaster County Community Foundation </a:t>
            </a:r>
          </a:p>
          <a:p>
            <a:pPr marL="0" lvl="1" indent="0">
              <a:buNone/>
            </a:pPr>
            <a:endParaRPr lang="en-US" sz="2400" dirty="0" smtClean="0"/>
          </a:p>
          <a:p>
            <a:pPr marL="342900" lvl="1" indent="-342900">
              <a:buFont typeface="Arial" pitchFamily="34" charset="0"/>
              <a:buChar char="•"/>
            </a:pPr>
            <a:endParaRPr lang="en-US" sz="2400" i="1" dirty="0" smtClean="0"/>
          </a:p>
          <a:p>
            <a:pPr marL="342900" lvl="1" indent="-342900">
              <a:buFont typeface="Arial" pitchFamily="34" charset="0"/>
              <a:buChar char="•"/>
            </a:pPr>
            <a:endParaRPr lang="en-US" sz="2400" i="1" dirty="0"/>
          </a:p>
          <a:p>
            <a:pPr marL="342900" lvl="1" indent="-342900">
              <a:buFont typeface="Arial" pitchFamily="34" charset="0"/>
              <a:buChar char="•"/>
            </a:pPr>
            <a:endParaRPr lang="en-US" sz="2400" i="1" dirty="0" smtClean="0"/>
          </a:p>
          <a:p>
            <a:pPr marL="342900" lvl="1" indent="-342900">
              <a:buFont typeface="Arial" pitchFamily="34" charset="0"/>
              <a:buChar char="•"/>
            </a:pPr>
            <a:endParaRPr lang="en-US" sz="2400" i="1" dirty="0"/>
          </a:p>
          <a:p>
            <a:pPr marL="0" indent="0">
              <a:buNone/>
            </a:pP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482640"/>
            <a:ext cx="1524000" cy="83168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094" y="1143000"/>
            <a:ext cx="1600200" cy="1956911"/>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2923" y="3879155"/>
            <a:ext cx="1940543" cy="17596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343400"/>
            <a:ext cx="22860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175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385"/>
            <a:ext cx="7620000" cy="1143000"/>
          </a:xfrm>
        </p:spPr>
        <p:txBody>
          <a:bodyPr/>
          <a:lstStyle/>
          <a:p>
            <a:r>
              <a:rPr lang="en-US" dirty="0" smtClean="0"/>
              <a:t>Presenters</a:t>
            </a:r>
            <a:endParaRPr lang="en-US" dirty="0"/>
          </a:p>
        </p:txBody>
      </p:sp>
      <p:sp>
        <p:nvSpPr>
          <p:cNvPr id="3" name="Content Placeholder 2"/>
          <p:cNvSpPr>
            <a:spLocks noGrp="1"/>
          </p:cNvSpPr>
          <p:nvPr>
            <p:ph idx="1"/>
          </p:nvPr>
        </p:nvSpPr>
        <p:spPr>
          <a:xfrm>
            <a:off x="152400" y="1656789"/>
            <a:ext cx="8534400" cy="4953000"/>
          </a:xfrm>
        </p:spPr>
        <p:txBody>
          <a:bodyPr>
            <a:normAutofit/>
          </a:bodyPr>
          <a:lstStyle/>
          <a:p>
            <a:pPr marL="0" lvl="1" indent="0">
              <a:buNone/>
            </a:pPr>
            <a:endParaRPr lang="en-US" sz="2400" dirty="0"/>
          </a:p>
          <a:p>
            <a:pPr marL="0" lvl="1" indent="0">
              <a:buNone/>
            </a:pPr>
            <a:r>
              <a:rPr lang="en-US" sz="2400" dirty="0" smtClean="0"/>
              <a:t> </a:t>
            </a:r>
            <a:endParaRPr lang="en-US" sz="2400" dirty="0"/>
          </a:p>
          <a:p>
            <a:pPr marL="0" lvl="1" indent="0">
              <a:buNone/>
            </a:pPr>
            <a:endParaRPr lang="en-US" sz="2400" i="1" dirty="0" smtClean="0"/>
          </a:p>
          <a:p>
            <a:pPr marL="0" lvl="1" indent="0">
              <a:buNone/>
            </a:pPr>
            <a:endParaRPr lang="en-US" sz="2400" i="1" dirty="0"/>
          </a:p>
          <a:p>
            <a:pPr marL="342900" lvl="1" indent="-342900">
              <a:buFont typeface="Arial" pitchFamily="34" charset="0"/>
              <a:buChar char="•"/>
            </a:pPr>
            <a:endParaRPr lang="en-US" sz="2400" i="1" dirty="0"/>
          </a:p>
          <a:p>
            <a:pPr marL="0" indent="0">
              <a:buNone/>
            </a:pPr>
            <a:endParaRPr lang="en-US" dirty="0"/>
          </a:p>
        </p:txBody>
      </p:sp>
      <p:sp>
        <p:nvSpPr>
          <p:cNvPr id="5" name="Rectangle 4"/>
          <p:cNvSpPr/>
          <p:nvPr/>
        </p:nvSpPr>
        <p:spPr>
          <a:xfrm>
            <a:off x="107580" y="1542959"/>
            <a:ext cx="4572000" cy="1200329"/>
          </a:xfrm>
          <a:prstGeom prst="rect">
            <a:avLst/>
          </a:prstGeom>
        </p:spPr>
        <p:txBody>
          <a:bodyPr>
            <a:spAutoFit/>
          </a:bodyPr>
          <a:lstStyle/>
          <a:p>
            <a:pPr marL="0" lvl="1" indent="0">
              <a:buNone/>
            </a:pPr>
            <a:r>
              <a:rPr lang="en-US" sz="2400" i="1" dirty="0"/>
              <a:t>Vanessa Stine</a:t>
            </a:r>
            <a:r>
              <a:rPr lang="en-US" sz="2400" dirty="0"/>
              <a:t> </a:t>
            </a:r>
          </a:p>
          <a:p>
            <a:pPr marL="0" lvl="1" indent="0">
              <a:buNone/>
            </a:pPr>
            <a:r>
              <a:rPr lang="en-US" sz="2400" dirty="0"/>
              <a:t>Equal justice Works Fellow</a:t>
            </a:r>
          </a:p>
          <a:p>
            <a:pPr marL="0" lvl="1" indent="0">
              <a:buNone/>
            </a:pPr>
            <a:r>
              <a:rPr lang="en-US" sz="2400" dirty="0"/>
              <a:t>Friends of Farmworkers</a:t>
            </a:r>
          </a:p>
        </p:txBody>
      </p:sp>
      <p:sp>
        <p:nvSpPr>
          <p:cNvPr id="6" name="Rectangle 5"/>
          <p:cNvSpPr/>
          <p:nvPr/>
        </p:nvSpPr>
        <p:spPr>
          <a:xfrm>
            <a:off x="161368" y="4419600"/>
            <a:ext cx="4572000" cy="1200329"/>
          </a:xfrm>
          <a:prstGeom prst="rect">
            <a:avLst/>
          </a:prstGeom>
        </p:spPr>
        <p:txBody>
          <a:bodyPr>
            <a:spAutoFit/>
          </a:bodyPr>
          <a:lstStyle/>
          <a:p>
            <a:pPr marL="0" lvl="1" indent="0">
              <a:buNone/>
            </a:pPr>
            <a:r>
              <a:rPr lang="en-US" sz="2400" i="1" dirty="0"/>
              <a:t>Sister Janice </a:t>
            </a:r>
            <a:r>
              <a:rPr lang="en-US" sz="2400" i="1" dirty="0" err="1"/>
              <a:t>Vanderneck</a:t>
            </a:r>
            <a:r>
              <a:rPr lang="en-US" sz="2400" i="1" dirty="0"/>
              <a:t> </a:t>
            </a:r>
          </a:p>
          <a:p>
            <a:pPr marL="0" lvl="1" indent="0">
              <a:buNone/>
            </a:pPr>
            <a:r>
              <a:rPr lang="en-US" sz="2400" dirty="0"/>
              <a:t>Director</a:t>
            </a:r>
          </a:p>
          <a:p>
            <a:pPr marL="0" lvl="1" indent="0">
              <a:buNone/>
            </a:pPr>
            <a:r>
              <a:rPr lang="en-US" sz="2400" dirty="0"/>
              <a:t>Casa San Jose</a:t>
            </a:r>
          </a:p>
        </p:txBody>
      </p: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0642" y="4264017"/>
            <a:ext cx="1056089"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319" y="4190999"/>
            <a:ext cx="1568881" cy="20024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9385" y="942694"/>
            <a:ext cx="1622999" cy="1981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3109" y="1324385"/>
            <a:ext cx="1431153" cy="1484886"/>
          </a:xfrm>
          <a:prstGeom prst="rect">
            <a:avLst/>
          </a:prstGeom>
        </p:spPr>
      </p:pic>
    </p:spTree>
    <p:extLst>
      <p:ext uri="{BB962C8B-B14F-4D97-AF65-F5344CB8AC3E}">
        <p14:creationId xmlns:p14="http://schemas.microsoft.com/office/powerpoint/2010/main" val="3651560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6413" y="1449605"/>
            <a:ext cx="3937187" cy="681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65006" y="152400"/>
            <a:ext cx="7620000" cy="1143000"/>
          </a:xfrm>
        </p:spPr>
        <p:txBody>
          <a:bodyPr/>
          <a:lstStyle/>
          <a:p>
            <a:r>
              <a:rPr lang="en-US" dirty="0" smtClean="0"/>
              <a:t>Presenters </a:t>
            </a:r>
            <a:endParaRPr lang="en-US" dirty="0"/>
          </a:p>
        </p:txBody>
      </p:sp>
      <p:sp>
        <p:nvSpPr>
          <p:cNvPr id="3" name="Content Placeholder 2"/>
          <p:cNvSpPr>
            <a:spLocks noGrp="1"/>
          </p:cNvSpPr>
          <p:nvPr>
            <p:ph idx="1"/>
          </p:nvPr>
        </p:nvSpPr>
        <p:spPr>
          <a:xfrm>
            <a:off x="273563" y="1371600"/>
            <a:ext cx="7620000" cy="5029200"/>
          </a:xfrm>
        </p:spPr>
        <p:txBody>
          <a:bodyPr/>
          <a:lstStyle/>
          <a:p>
            <a:pPr marL="0" lvl="1" indent="0">
              <a:buNone/>
            </a:pPr>
            <a:r>
              <a:rPr lang="en-US" sz="2400" i="1" dirty="0" smtClean="0"/>
              <a:t>Mary Weaver </a:t>
            </a:r>
          </a:p>
          <a:p>
            <a:pPr marL="0" lvl="1" indent="0">
              <a:buNone/>
            </a:pPr>
            <a:r>
              <a:rPr lang="en-US" sz="2400" dirty="0" smtClean="0"/>
              <a:t>Executive Director </a:t>
            </a:r>
          </a:p>
          <a:p>
            <a:pPr marL="0" lvl="1" indent="0">
              <a:buNone/>
            </a:pPr>
            <a:r>
              <a:rPr lang="en-US" sz="2400" dirty="0" smtClean="0"/>
              <a:t>Pennsylvania Immigration Resource </a:t>
            </a:r>
            <a:r>
              <a:rPr lang="en-US" sz="2400" dirty="0"/>
              <a:t>Center</a:t>
            </a:r>
          </a:p>
          <a:p>
            <a:pPr marL="342900" lvl="1" indent="-342900"/>
            <a:endParaRPr lang="en-US" sz="2400" i="1" dirty="0" smtClean="0"/>
          </a:p>
          <a:p>
            <a:pPr marL="0" lvl="1" indent="0">
              <a:spcBef>
                <a:spcPts val="0"/>
              </a:spcBef>
              <a:buNone/>
            </a:pPr>
            <a:endParaRPr lang="en-US" sz="2400" i="1" dirty="0" smtClean="0"/>
          </a:p>
          <a:p>
            <a:pPr marL="0" lvl="1" indent="0">
              <a:spcBef>
                <a:spcPts val="0"/>
              </a:spcBef>
              <a:buNone/>
            </a:pPr>
            <a:endParaRPr lang="en-US" sz="2400" i="1" dirty="0" smtClean="0"/>
          </a:p>
          <a:p>
            <a:pPr marL="0" lvl="1" indent="0">
              <a:spcBef>
                <a:spcPts val="0"/>
              </a:spcBef>
              <a:buNone/>
            </a:pPr>
            <a:endParaRPr lang="en-US" sz="2400" i="1" dirty="0" smtClean="0"/>
          </a:p>
          <a:p>
            <a:pPr marL="0" lvl="1" indent="0">
              <a:spcBef>
                <a:spcPts val="0"/>
              </a:spcBef>
              <a:buNone/>
            </a:pPr>
            <a:r>
              <a:rPr lang="en-US" sz="2400" i="1" dirty="0" smtClean="0"/>
              <a:t>Philippe Weisz </a:t>
            </a:r>
            <a:endParaRPr lang="en-US" sz="2400" i="1" dirty="0"/>
          </a:p>
          <a:p>
            <a:pPr marL="0" lvl="1" indent="0">
              <a:spcBef>
                <a:spcPts val="0"/>
              </a:spcBef>
              <a:buNone/>
            </a:pPr>
            <a:r>
              <a:rPr lang="en-US" sz="2400" dirty="0"/>
              <a:t>Managing Attorney </a:t>
            </a:r>
          </a:p>
          <a:p>
            <a:pPr marL="0" lvl="1" indent="0">
              <a:spcBef>
                <a:spcPts val="0"/>
              </a:spcBef>
              <a:buNone/>
            </a:pPr>
            <a:r>
              <a:rPr lang="en-US" sz="2400" dirty="0"/>
              <a:t>HIAS Pennsylvania</a:t>
            </a:r>
          </a:p>
          <a:p>
            <a:pPr marL="342900" lvl="1" indent="-342900"/>
            <a:endParaRPr lang="en-US" sz="2400" i="1" dirty="0"/>
          </a:p>
          <a:p>
            <a:pPr marL="342900" lvl="1" indent="-342900"/>
            <a:endParaRPr lang="en-US" sz="2400" dirty="0"/>
          </a:p>
          <a:p>
            <a:endParaRPr lang="en-US" dirty="0"/>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047" y="1143000"/>
            <a:ext cx="1518675" cy="22273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6012" y="3962400"/>
            <a:ext cx="1571625" cy="1866900"/>
          </a:xfrm>
          <a:prstGeom prst="rect">
            <a:avLst/>
          </a:prstGeom>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953435"/>
            <a:ext cx="1156727" cy="1100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1561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7918"/>
            <a:ext cx="7620000" cy="1143000"/>
          </a:xfrm>
        </p:spPr>
        <p:txBody>
          <a:bodyPr/>
          <a:lstStyle/>
          <a:p>
            <a:r>
              <a:rPr lang="en-US" dirty="0" smtClean="0"/>
              <a:t>Presenters</a:t>
            </a:r>
            <a:endParaRPr lang="en-US" dirty="0"/>
          </a:p>
        </p:txBody>
      </p:sp>
      <p:sp>
        <p:nvSpPr>
          <p:cNvPr id="3" name="Content Placeholder 2"/>
          <p:cNvSpPr>
            <a:spLocks noGrp="1"/>
          </p:cNvSpPr>
          <p:nvPr>
            <p:ph idx="1"/>
          </p:nvPr>
        </p:nvSpPr>
        <p:spPr>
          <a:xfrm>
            <a:off x="152400" y="1524000"/>
            <a:ext cx="8534400" cy="4953000"/>
          </a:xfrm>
        </p:spPr>
        <p:txBody>
          <a:bodyPr>
            <a:normAutofit/>
          </a:bodyPr>
          <a:lstStyle/>
          <a:p>
            <a:pPr marL="0" lvl="1" indent="0">
              <a:spcBef>
                <a:spcPts val="0"/>
              </a:spcBef>
              <a:buNone/>
            </a:pPr>
            <a:r>
              <a:rPr lang="en-US" sz="2400" i="1" dirty="0" smtClean="0"/>
              <a:t>Bethany </a:t>
            </a:r>
            <a:r>
              <a:rPr lang="en-US" sz="2400" i="1" dirty="0"/>
              <a:t>Welch</a:t>
            </a:r>
            <a:r>
              <a:rPr lang="en-US" sz="2400" dirty="0"/>
              <a:t> </a:t>
            </a:r>
          </a:p>
          <a:p>
            <a:pPr marL="0" lvl="1" indent="0">
              <a:spcBef>
                <a:spcPts val="0"/>
              </a:spcBef>
              <a:buNone/>
            </a:pPr>
            <a:r>
              <a:rPr lang="en-US" sz="2400" dirty="0"/>
              <a:t>Executive </a:t>
            </a:r>
            <a:r>
              <a:rPr lang="en-US" sz="2400" dirty="0" smtClean="0"/>
              <a:t>Director  </a:t>
            </a:r>
            <a:endParaRPr lang="en-US" sz="2400" dirty="0"/>
          </a:p>
          <a:p>
            <a:pPr marL="0" lvl="1" indent="0">
              <a:spcBef>
                <a:spcPts val="0"/>
              </a:spcBef>
              <a:buNone/>
            </a:pPr>
            <a:r>
              <a:rPr lang="en-US" sz="2400" dirty="0"/>
              <a:t>Aquinas Center</a:t>
            </a:r>
          </a:p>
          <a:p>
            <a:pPr marL="0" lvl="1" indent="0">
              <a:buNone/>
            </a:pPr>
            <a:endParaRPr lang="en-US" sz="2400" i="1" dirty="0"/>
          </a:p>
          <a:p>
            <a:pPr marL="0" lvl="1" indent="0">
              <a:buNone/>
            </a:pPr>
            <a:endParaRPr lang="en-US" sz="2400" i="1" dirty="0" smtClean="0"/>
          </a:p>
          <a:p>
            <a:pPr marL="342900" lvl="1" indent="-342900">
              <a:buFont typeface="Arial" pitchFamily="34" charset="0"/>
              <a:buChar char="•"/>
            </a:pPr>
            <a:endParaRPr lang="en-US" sz="2400" i="1" dirty="0"/>
          </a:p>
          <a:p>
            <a:pPr marL="342900" lvl="1" indent="-342900">
              <a:buFont typeface="Arial" pitchFamily="34" charset="0"/>
              <a:buChar char="•"/>
            </a:pPr>
            <a:endParaRPr lang="en-US" sz="2400" i="1" dirty="0" smtClean="0"/>
          </a:p>
          <a:p>
            <a:pPr marL="342900" lvl="1" indent="-342900">
              <a:buFont typeface="Arial" pitchFamily="34" charset="0"/>
              <a:buChar char="•"/>
            </a:pPr>
            <a:endParaRPr lang="en-US" sz="2400" i="1" dirty="0"/>
          </a:p>
          <a:p>
            <a:pPr marL="0" indent="0">
              <a:buNone/>
            </a:pPr>
            <a:endParaRPr lang="en-US" dirty="0"/>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606" y="1524000"/>
            <a:ext cx="2286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7815" y="990600"/>
            <a:ext cx="1697926"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4239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78" y="2133600"/>
            <a:ext cx="5105400" cy="1168400"/>
          </a:xfrm>
        </p:spPr>
        <p:txBody>
          <a:bodyPr>
            <a:normAutofit/>
          </a:bodyPr>
          <a:lstStyle/>
          <a:p>
            <a:r>
              <a:rPr lang="en-US" cap="none" dirty="0" smtClean="0"/>
              <a:t>NATIONAL CONTEXT</a:t>
            </a:r>
            <a:endParaRPr lang="en-US" sz="3600" cap="none" dirty="0"/>
          </a:p>
        </p:txBody>
      </p:sp>
      <p:sp>
        <p:nvSpPr>
          <p:cNvPr id="4" name="Slide Number Placeholder 3"/>
          <p:cNvSpPr>
            <a:spLocks noGrp="1"/>
          </p:cNvSpPr>
          <p:nvPr>
            <p:ph type="sldNum" sz="quarter" idx="12"/>
          </p:nvPr>
        </p:nvSpPr>
        <p:spPr/>
        <p:txBody>
          <a:bodyPr/>
          <a:lstStyle/>
          <a:p>
            <a:fld id="{162F1D00-BD13-4404-86B0-79703945A0A7}" type="slidenum">
              <a:rPr lang="en-US" smtClean="0"/>
              <a:t>8</a:t>
            </a:fld>
            <a:endParaRPr lang="en-US"/>
          </a:p>
        </p:txBody>
      </p:sp>
      <p:sp>
        <p:nvSpPr>
          <p:cNvPr id="3" name="Rectangle 2"/>
          <p:cNvSpPr/>
          <p:nvPr/>
        </p:nvSpPr>
        <p:spPr>
          <a:xfrm>
            <a:off x="1143000" y="3442734"/>
            <a:ext cx="4572000" cy="1200329"/>
          </a:xfrm>
          <a:prstGeom prst="rect">
            <a:avLst/>
          </a:prstGeom>
        </p:spPr>
        <p:txBody>
          <a:bodyPr>
            <a:spAutoFit/>
          </a:bodyPr>
          <a:lstStyle/>
          <a:p>
            <a:pPr marL="0" lvl="1" indent="0">
              <a:buNone/>
            </a:pPr>
            <a:r>
              <a:rPr lang="en-US" sz="2400" i="1" dirty="0"/>
              <a:t>Althea </a:t>
            </a:r>
            <a:r>
              <a:rPr lang="en-US" sz="2400" i="1" dirty="0" smtClean="0"/>
              <a:t>Gonzalez</a:t>
            </a:r>
            <a:endParaRPr lang="en-US" sz="2400" dirty="0"/>
          </a:p>
          <a:p>
            <a:pPr marL="0" lvl="1" indent="0">
              <a:buNone/>
            </a:pPr>
            <a:r>
              <a:rPr lang="en-US" sz="2400" dirty="0"/>
              <a:t>Grantmakers Concerned with Immigrants and Refugees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9078" y="4042899"/>
            <a:ext cx="1600200" cy="195691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12" y="381000"/>
            <a:ext cx="2053933" cy="1120876"/>
          </a:xfrm>
          <a:prstGeom prst="rect">
            <a:avLst/>
          </a:prstGeom>
        </p:spPr>
      </p:pic>
    </p:spTree>
    <p:extLst>
      <p:ext uri="{BB962C8B-B14F-4D97-AF65-F5344CB8AC3E}">
        <p14:creationId xmlns:p14="http://schemas.microsoft.com/office/powerpoint/2010/main" val="4187497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 and Workforce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6737" y="1429544"/>
            <a:ext cx="2600325" cy="1762125"/>
          </a:xfrm>
        </p:spPr>
      </p:pic>
      <p:sp>
        <p:nvSpPr>
          <p:cNvPr id="4" name="Slide Number Placeholder 3"/>
          <p:cNvSpPr>
            <a:spLocks noGrp="1"/>
          </p:cNvSpPr>
          <p:nvPr>
            <p:ph type="sldNum" sz="quarter" idx="12"/>
          </p:nvPr>
        </p:nvSpPr>
        <p:spPr/>
        <p:txBody>
          <a:bodyPr/>
          <a:lstStyle/>
          <a:p>
            <a:fld id="{162F1D00-BD13-4404-86B0-79703945A0A7}" type="slidenum">
              <a:rPr lang="en-US" smtClean="0"/>
              <a:t>9</a:t>
            </a:fld>
            <a:endParaRPr lang="en-US"/>
          </a:p>
        </p:txBody>
      </p:sp>
      <p:sp>
        <p:nvSpPr>
          <p:cNvPr id="6" name="TextBox 5"/>
          <p:cNvSpPr txBox="1"/>
          <p:nvPr/>
        </p:nvSpPr>
        <p:spPr>
          <a:xfrm>
            <a:off x="3480439" y="1807377"/>
            <a:ext cx="4351428" cy="707886"/>
          </a:xfrm>
          <a:prstGeom prst="rect">
            <a:avLst/>
          </a:prstGeom>
          <a:noFill/>
        </p:spPr>
        <p:txBody>
          <a:bodyPr wrap="square" rtlCol="0">
            <a:spAutoFit/>
          </a:bodyPr>
          <a:lstStyle/>
          <a:p>
            <a:pPr algn="ctr"/>
            <a:r>
              <a:rPr lang="en-US" sz="2000" b="1" dirty="0" smtClean="0">
                <a:solidFill>
                  <a:schemeClr val="accent5"/>
                </a:solidFill>
              </a:rPr>
              <a:t>One quarter of all people in the U.S. are 1</a:t>
            </a:r>
            <a:r>
              <a:rPr lang="en-US" sz="2000" b="1" baseline="30000" dirty="0" smtClean="0">
                <a:solidFill>
                  <a:schemeClr val="accent5"/>
                </a:solidFill>
              </a:rPr>
              <a:t>st</a:t>
            </a:r>
            <a:r>
              <a:rPr lang="en-US" sz="2000" b="1" dirty="0" smtClean="0">
                <a:solidFill>
                  <a:schemeClr val="accent5"/>
                </a:solidFill>
              </a:rPr>
              <a:t> or 2</a:t>
            </a:r>
            <a:r>
              <a:rPr lang="en-US" sz="2000" b="1" baseline="30000" dirty="0" smtClean="0">
                <a:solidFill>
                  <a:schemeClr val="accent5"/>
                </a:solidFill>
              </a:rPr>
              <a:t>nd</a:t>
            </a:r>
            <a:r>
              <a:rPr lang="en-US" sz="2000" b="1" dirty="0" smtClean="0">
                <a:solidFill>
                  <a:schemeClr val="accent5"/>
                </a:solidFill>
              </a:rPr>
              <a:t> generation immigrants.</a:t>
            </a:r>
            <a:endParaRPr lang="en-US" sz="2000" b="1" dirty="0">
              <a:solidFill>
                <a:schemeClr val="accent5"/>
              </a:solidFill>
            </a:endParaRPr>
          </a:p>
        </p:txBody>
      </p:sp>
      <p:sp>
        <p:nvSpPr>
          <p:cNvPr id="25" name="Oval 24"/>
          <p:cNvSpPr/>
          <p:nvPr/>
        </p:nvSpPr>
        <p:spPr>
          <a:xfrm>
            <a:off x="498474" y="1298395"/>
            <a:ext cx="787401" cy="208597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8" name="Chart 27"/>
          <p:cNvGraphicFramePr/>
          <p:nvPr>
            <p:extLst>
              <p:ext uri="{D42A27DB-BD31-4B8C-83A1-F6EECF244321}">
                <p14:modId xmlns:p14="http://schemas.microsoft.com/office/powerpoint/2010/main" val="734314840"/>
              </p:ext>
            </p:extLst>
          </p:nvPr>
        </p:nvGraphicFramePr>
        <p:xfrm>
          <a:off x="1524000" y="3734890"/>
          <a:ext cx="6096000" cy="2513510"/>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2741303" y="5074920"/>
            <a:ext cx="851515" cy="369332"/>
          </a:xfrm>
          <a:prstGeom prst="rect">
            <a:avLst/>
          </a:prstGeom>
          <a:noFill/>
        </p:spPr>
        <p:txBody>
          <a:bodyPr wrap="none" rtlCol="0">
            <a:spAutoFit/>
          </a:bodyPr>
          <a:lstStyle/>
          <a:p>
            <a:r>
              <a:rPr lang="en-US" dirty="0" smtClean="0">
                <a:solidFill>
                  <a:schemeClr val="bg1"/>
                </a:solidFill>
              </a:rPr>
              <a:t>13.1%</a:t>
            </a:r>
            <a:endParaRPr lang="en-US" dirty="0">
              <a:solidFill>
                <a:schemeClr val="bg1"/>
              </a:solidFill>
            </a:endParaRPr>
          </a:p>
        </p:txBody>
      </p:sp>
      <p:sp>
        <p:nvSpPr>
          <p:cNvPr id="30" name="TextBox 29"/>
          <p:cNvSpPr txBox="1"/>
          <p:nvPr/>
        </p:nvSpPr>
        <p:spPr>
          <a:xfrm>
            <a:off x="5637090" y="4920734"/>
            <a:ext cx="851515" cy="369332"/>
          </a:xfrm>
          <a:prstGeom prst="rect">
            <a:avLst/>
          </a:prstGeom>
          <a:noFill/>
        </p:spPr>
        <p:txBody>
          <a:bodyPr wrap="none" rtlCol="0">
            <a:spAutoFit/>
          </a:bodyPr>
          <a:lstStyle/>
          <a:p>
            <a:r>
              <a:rPr lang="en-US" dirty="0" smtClean="0">
                <a:solidFill>
                  <a:schemeClr val="bg1"/>
                </a:solidFill>
              </a:rPr>
              <a:t>16.5%</a:t>
            </a:r>
            <a:endParaRPr lang="en-US" dirty="0">
              <a:solidFill>
                <a:schemeClr val="bg1"/>
              </a:solidFill>
            </a:endParaRPr>
          </a:p>
        </p:txBody>
      </p:sp>
    </p:spTree>
    <p:extLst>
      <p:ext uri="{BB962C8B-B14F-4D97-AF65-F5344CB8AC3E}">
        <p14:creationId xmlns:p14="http://schemas.microsoft.com/office/powerpoint/2010/main" val="232086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wheel(1)">
                                      <p:cBhvr>
                                        <p:cTn id="9" dur="1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Graphic spid="28" grpId="0">
        <p:bldAsOne/>
      </p:bldGraphic>
      <p:bldP spid="29" grpId="0"/>
      <p:bldP spid="3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2233</TotalTime>
  <Words>1086</Words>
  <Application>Microsoft Office PowerPoint</Application>
  <PresentationFormat>On-screen Show (4:3)</PresentationFormat>
  <Paragraphs>271</Paragraphs>
  <Slides>31</Slides>
  <Notes>19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Adjacency</vt:lpstr>
      <vt:lpstr>PA is READY! Administrative Relief Funders Briefing </vt:lpstr>
      <vt:lpstr>About this webinar: </vt:lpstr>
      <vt:lpstr>Presenters</vt:lpstr>
      <vt:lpstr>Presenters</vt:lpstr>
      <vt:lpstr>Presenters</vt:lpstr>
      <vt:lpstr>Presenters </vt:lpstr>
      <vt:lpstr>Presenters</vt:lpstr>
      <vt:lpstr>NATIONAL CONTEXT</vt:lpstr>
      <vt:lpstr>Demographics and Workforce</vt:lpstr>
      <vt:lpstr>Poverty, Health, and Education</vt:lpstr>
      <vt:lpstr>Children, Families, and Communities</vt:lpstr>
      <vt:lpstr>PowerPoint Presentation</vt:lpstr>
      <vt:lpstr>PowerPoint Presentation</vt:lpstr>
      <vt:lpstr>LOCAL CONTEXT</vt:lpstr>
      <vt:lpstr>Local Need / Opportunity</vt:lpstr>
      <vt:lpstr>PowerPoint Presentation</vt:lpstr>
      <vt:lpstr>POLICY CONTEXT </vt:lpstr>
      <vt:lpstr>Policy Context </vt:lpstr>
      <vt:lpstr>Policy Context Cont. </vt:lpstr>
      <vt:lpstr>Questions?   </vt:lpstr>
      <vt:lpstr>About PA is Ready!</vt:lpstr>
      <vt:lpstr>PA is Ready! Members</vt:lpstr>
      <vt:lpstr>PA is Ready! Model</vt:lpstr>
      <vt:lpstr>PA is READY! Model: Principles</vt:lpstr>
      <vt:lpstr>PA is READY! Model: Goals</vt:lpstr>
      <vt:lpstr>PA is READY! : Roles</vt:lpstr>
      <vt:lpstr>Questions?   </vt:lpstr>
      <vt:lpstr>What Funders Can Do </vt:lpstr>
      <vt:lpstr>Why we supported this effort  </vt:lpstr>
      <vt:lpstr>Questions?  </vt:lpstr>
      <vt:lpstr>Special thanks to…</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Sundrop Carter</dc:creator>
  <cp:lastModifiedBy>Jennifer Nielsen</cp:lastModifiedBy>
  <cp:revision>217</cp:revision>
  <dcterms:created xsi:type="dcterms:W3CDTF">2015-11-18T17:00:42Z</dcterms:created>
  <dcterms:modified xsi:type="dcterms:W3CDTF">2015-12-01T13:48:38Z</dcterms:modified>
</cp:coreProperties>
</file>